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58" r:id="rId5"/>
    <p:sldId id="262" r:id="rId6"/>
    <p:sldId id="260" r:id="rId7"/>
    <p:sldId id="261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5/22/2024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5/22/2024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5/22/2024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26" Type="http://schemas.openxmlformats.org/officeDocument/2006/relationships/image" Target="../media/image26.pn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29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24" Type="http://schemas.openxmlformats.org/officeDocument/2006/relationships/image" Target="../media/image24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28" Type="http://schemas.openxmlformats.org/officeDocument/2006/relationships/image" Target="../media/image28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Relationship Id="rId27" Type="http://schemas.openxmlformats.org/officeDocument/2006/relationships/image" Target="../media/image27.png"/><Relationship Id="rId30" Type="http://schemas.openxmlformats.org/officeDocument/2006/relationships/image" Target="../media/image3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26" Type="http://schemas.openxmlformats.org/officeDocument/2006/relationships/image" Target="../media/image27.pn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5" Type="http://schemas.openxmlformats.org/officeDocument/2006/relationships/image" Target="../media/image26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29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24" Type="http://schemas.openxmlformats.org/officeDocument/2006/relationships/image" Target="../media/image25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4.png"/><Relationship Id="rId28" Type="http://schemas.openxmlformats.org/officeDocument/2006/relationships/image" Target="../media/image29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Relationship Id="rId27" Type="http://schemas.openxmlformats.org/officeDocument/2006/relationships/image" Target="../media/image2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89014" y="3358691"/>
            <a:ext cx="8273037" cy="1646302"/>
          </a:xfrm>
        </p:spPr>
        <p:txBody>
          <a:bodyPr/>
          <a:lstStyle/>
          <a:p>
            <a:pPr algn="l"/>
            <a:r>
              <a:rPr lang="es-AR" sz="2400" dirty="0" smtClean="0">
                <a:solidFill>
                  <a:schemeClr val="accent2">
                    <a:lumMod val="50000"/>
                  </a:schemeClr>
                </a:solidFill>
              </a:rPr>
              <a:t>Mesa redonda:</a:t>
            </a:r>
            <a:br>
              <a:rPr lang="es-AR" sz="24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AR" sz="2400" dirty="0" smtClean="0">
                <a:solidFill>
                  <a:schemeClr val="accent2">
                    <a:lumMod val="50000"/>
                  </a:schemeClr>
                </a:solidFill>
              </a:rPr>
              <a:t>- Control externo e interno de Universidades Nacionales.</a:t>
            </a:r>
            <a:br>
              <a:rPr lang="es-AR" sz="24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AR" sz="2400" dirty="0" smtClean="0">
                <a:solidFill>
                  <a:schemeClr val="accent2">
                    <a:lumMod val="50000"/>
                  </a:schemeClr>
                </a:solidFill>
              </a:rPr>
              <a:t>- Marco normativo. </a:t>
            </a:r>
            <a:br>
              <a:rPr lang="es-AR" sz="24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AR" sz="2400" dirty="0" smtClean="0">
                <a:solidFill>
                  <a:schemeClr val="accent2">
                    <a:lumMod val="50000"/>
                  </a:schemeClr>
                </a:solidFill>
              </a:rPr>
              <a:t>- La gestión técnico profesional ante la opinión pública. </a:t>
            </a:r>
            <a:endParaRPr lang="es-AR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Image 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2489" y="344554"/>
            <a:ext cx="8656068" cy="2014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6849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88"/>
          <p:cNvSpPr txBox="1"/>
          <p:nvPr/>
        </p:nvSpPr>
        <p:spPr>
          <a:xfrm>
            <a:off x="650748" y="1101852"/>
            <a:ext cx="8188452" cy="300082"/>
          </a:xfrm>
          <a:prstGeom prst="rect">
            <a:avLst/>
          </a:prstGeom>
          <a:solidFill>
            <a:srgbClr val="585858"/>
          </a:solidFill>
        </p:spPr>
        <p:txBody>
          <a:bodyPr vert="horz" wrap="square" lIns="0" tIns="99060" rIns="0" bIns="0" rtlCol="0">
            <a:spAutoFit/>
          </a:bodyPr>
          <a:lstStyle/>
          <a:p>
            <a:pPr marL="257175">
              <a:lnSpc>
                <a:spcPct val="100000"/>
              </a:lnSpc>
              <a:spcBef>
                <a:spcPts val="780"/>
              </a:spcBef>
            </a:pPr>
            <a:r>
              <a:rPr sz="1300" b="1" spc="-10" dirty="0">
                <a:solidFill>
                  <a:srgbClr val="FFFFFF"/>
                </a:solidFill>
                <a:latin typeface="Arial"/>
                <a:cs typeface="Arial"/>
              </a:rPr>
              <a:t>Sistema</a:t>
            </a:r>
            <a:r>
              <a:rPr sz="13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3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FFFFFF"/>
                </a:solidFill>
                <a:latin typeface="Arial"/>
                <a:cs typeface="Arial"/>
              </a:rPr>
              <a:t>Administración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FFFFFF"/>
                </a:solidFill>
                <a:latin typeface="Arial"/>
                <a:cs typeface="Arial"/>
              </a:rPr>
              <a:t>Financiera</a:t>
            </a:r>
            <a:r>
              <a:rPr sz="130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1300" b="1" spc="-10" dirty="0">
                <a:solidFill>
                  <a:srgbClr val="FFFFFF"/>
                </a:solidFill>
                <a:latin typeface="Arial"/>
                <a:cs typeface="Arial"/>
              </a:rPr>
              <a:t>Control</a:t>
            </a:r>
            <a:r>
              <a:rPr sz="13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FFFFFF"/>
                </a:solidFill>
                <a:latin typeface="Arial"/>
                <a:cs typeface="Arial"/>
              </a:rPr>
              <a:t>del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FFFFFF"/>
                </a:solidFill>
                <a:latin typeface="Arial"/>
                <a:cs typeface="Arial"/>
              </a:rPr>
              <a:t>Sector</a:t>
            </a:r>
            <a:r>
              <a:rPr sz="130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FFFFFF"/>
                </a:solidFill>
                <a:latin typeface="Arial"/>
                <a:cs typeface="Arial"/>
              </a:rPr>
              <a:t>Público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FFFFFF"/>
                </a:solidFill>
                <a:latin typeface="Arial"/>
                <a:cs typeface="Arial"/>
              </a:rPr>
              <a:t>Nacional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–</a:t>
            </a:r>
            <a:r>
              <a:rPr sz="13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Ley</a:t>
            </a:r>
            <a:r>
              <a:rPr sz="13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N°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FFFFFF"/>
                </a:solidFill>
                <a:latin typeface="Arial"/>
                <a:cs typeface="Arial"/>
              </a:rPr>
              <a:t>24.156</a:t>
            </a:r>
            <a:endParaRPr sz="1300" dirty="0">
              <a:latin typeface="Arial"/>
              <a:cs typeface="Arial"/>
            </a:endParaRPr>
          </a:p>
        </p:txBody>
      </p:sp>
      <p:sp>
        <p:nvSpPr>
          <p:cNvPr id="36" name="object 2"/>
          <p:cNvSpPr/>
          <p:nvPr/>
        </p:nvSpPr>
        <p:spPr>
          <a:xfrm>
            <a:off x="7056881" y="4978146"/>
            <a:ext cx="1789430" cy="680085"/>
          </a:xfrm>
          <a:custGeom>
            <a:avLst/>
            <a:gdLst/>
            <a:ahLst/>
            <a:cxnLst/>
            <a:rect l="l" t="t" r="r" b="b"/>
            <a:pathLst>
              <a:path w="1789429" h="680085">
                <a:moveTo>
                  <a:pt x="1789176" y="0"/>
                </a:moveTo>
                <a:lnTo>
                  <a:pt x="0" y="0"/>
                </a:lnTo>
                <a:lnTo>
                  <a:pt x="0" y="679703"/>
                </a:lnTo>
                <a:lnTo>
                  <a:pt x="1789176" y="679703"/>
                </a:lnTo>
                <a:lnTo>
                  <a:pt x="1789176" y="0"/>
                </a:lnTo>
                <a:close/>
              </a:path>
            </a:pathLst>
          </a:custGeom>
          <a:solidFill>
            <a:srgbClr val="BEBEBE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7" name="object 3"/>
          <p:cNvGrpSpPr/>
          <p:nvPr/>
        </p:nvGrpSpPr>
        <p:grpSpPr>
          <a:xfrm>
            <a:off x="3233884" y="2919920"/>
            <a:ext cx="1906905" cy="1760855"/>
            <a:chOff x="3233884" y="2919920"/>
            <a:chExt cx="1906905" cy="1760855"/>
          </a:xfrm>
        </p:grpSpPr>
        <p:pic>
          <p:nvPicPr>
            <p:cNvPr id="38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33884" y="2922954"/>
              <a:ext cx="1906588" cy="1757288"/>
            </a:xfrm>
            <a:prstGeom prst="rect">
              <a:avLst/>
            </a:prstGeom>
          </p:spPr>
        </p:pic>
        <p:pic>
          <p:nvPicPr>
            <p:cNvPr id="39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35095" y="3144011"/>
              <a:ext cx="1491996" cy="1333500"/>
            </a:xfrm>
            <a:prstGeom prst="rect">
              <a:avLst/>
            </a:prstGeom>
          </p:spPr>
        </p:pic>
        <p:sp>
          <p:nvSpPr>
            <p:cNvPr id="40" name="object 6"/>
            <p:cNvSpPr/>
            <p:nvPr/>
          </p:nvSpPr>
          <p:spPr>
            <a:xfrm>
              <a:off x="3281933" y="2932937"/>
              <a:ext cx="1805939" cy="1656714"/>
            </a:xfrm>
            <a:custGeom>
              <a:avLst/>
              <a:gdLst/>
              <a:ahLst/>
              <a:cxnLst/>
              <a:rect l="l" t="t" r="r" b="b"/>
              <a:pathLst>
                <a:path w="1805939" h="1656714">
                  <a:moveTo>
                    <a:pt x="902969" y="0"/>
                  </a:moveTo>
                  <a:lnTo>
                    <a:pt x="853423" y="1225"/>
                  </a:lnTo>
                  <a:lnTo>
                    <a:pt x="804575" y="4860"/>
                  </a:lnTo>
                  <a:lnTo>
                    <a:pt x="756495" y="10840"/>
                  </a:lnTo>
                  <a:lnTo>
                    <a:pt x="709251" y="19104"/>
                  </a:lnTo>
                  <a:lnTo>
                    <a:pt x="662913" y="29587"/>
                  </a:lnTo>
                  <a:lnTo>
                    <a:pt x="617549" y="42226"/>
                  </a:lnTo>
                  <a:lnTo>
                    <a:pt x="573227" y="56959"/>
                  </a:lnTo>
                  <a:lnTo>
                    <a:pt x="530018" y="73722"/>
                  </a:lnTo>
                  <a:lnTo>
                    <a:pt x="487988" y="92452"/>
                  </a:lnTo>
                  <a:lnTo>
                    <a:pt x="447209" y="113086"/>
                  </a:lnTo>
                  <a:lnTo>
                    <a:pt x="407747" y="135560"/>
                  </a:lnTo>
                  <a:lnTo>
                    <a:pt x="369673" y="159812"/>
                  </a:lnTo>
                  <a:lnTo>
                    <a:pt x="333055" y="185778"/>
                  </a:lnTo>
                  <a:lnTo>
                    <a:pt x="297961" y="213396"/>
                  </a:lnTo>
                  <a:lnTo>
                    <a:pt x="264461" y="242601"/>
                  </a:lnTo>
                  <a:lnTo>
                    <a:pt x="232624" y="273331"/>
                  </a:lnTo>
                  <a:lnTo>
                    <a:pt x="202517" y="305523"/>
                  </a:lnTo>
                  <a:lnTo>
                    <a:pt x="174211" y="339114"/>
                  </a:lnTo>
                  <a:lnTo>
                    <a:pt x="147774" y="374040"/>
                  </a:lnTo>
                  <a:lnTo>
                    <a:pt x="123274" y="410238"/>
                  </a:lnTo>
                  <a:lnTo>
                    <a:pt x="100781" y="447645"/>
                  </a:lnTo>
                  <a:lnTo>
                    <a:pt x="80364" y="486198"/>
                  </a:lnTo>
                  <a:lnTo>
                    <a:pt x="62091" y="525833"/>
                  </a:lnTo>
                  <a:lnTo>
                    <a:pt x="46030" y="566489"/>
                  </a:lnTo>
                  <a:lnTo>
                    <a:pt x="32252" y="608100"/>
                  </a:lnTo>
                  <a:lnTo>
                    <a:pt x="20825" y="650605"/>
                  </a:lnTo>
                  <a:lnTo>
                    <a:pt x="11817" y="693940"/>
                  </a:lnTo>
                  <a:lnTo>
                    <a:pt x="5298" y="738042"/>
                  </a:lnTo>
                  <a:lnTo>
                    <a:pt x="1335" y="782847"/>
                  </a:lnTo>
                  <a:lnTo>
                    <a:pt x="0" y="828294"/>
                  </a:lnTo>
                  <a:lnTo>
                    <a:pt x="1335" y="873740"/>
                  </a:lnTo>
                  <a:lnTo>
                    <a:pt x="5298" y="918545"/>
                  </a:lnTo>
                  <a:lnTo>
                    <a:pt x="11817" y="962647"/>
                  </a:lnTo>
                  <a:lnTo>
                    <a:pt x="20825" y="1005982"/>
                  </a:lnTo>
                  <a:lnTo>
                    <a:pt x="32252" y="1048487"/>
                  </a:lnTo>
                  <a:lnTo>
                    <a:pt x="46030" y="1090098"/>
                  </a:lnTo>
                  <a:lnTo>
                    <a:pt x="62091" y="1130754"/>
                  </a:lnTo>
                  <a:lnTo>
                    <a:pt x="80364" y="1170389"/>
                  </a:lnTo>
                  <a:lnTo>
                    <a:pt x="100781" y="1208942"/>
                  </a:lnTo>
                  <a:lnTo>
                    <a:pt x="123274" y="1246349"/>
                  </a:lnTo>
                  <a:lnTo>
                    <a:pt x="147774" y="1282547"/>
                  </a:lnTo>
                  <a:lnTo>
                    <a:pt x="174211" y="1317473"/>
                  </a:lnTo>
                  <a:lnTo>
                    <a:pt x="202517" y="1351064"/>
                  </a:lnTo>
                  <a:lnTo>
                    <a:pt x="232624" y="1383256"/>
                  </a:lnTo>
                  <a:lnTo>
                    <a:pt x="264461" y="1413986"/>
                  </a:lnTo>
                  <a:lnTo>
                    <a:pt x="297961" y="1443191"/>
                  </a:lnTo>
                  <a:lnTo>
                    <a:pt x="333055" y="1470809"/>
                  </a:lnTo>
                  <a:lnTo>
                    <a:pt x="369673" y="1496775"/>
                  </a:lnTo>
                  <a:lnTo>
                    <a:pt x="407747" y="1521027"/>
                  </a:lnTo>
                  <a:lnTo>
                    <a:pt x="447209" y="1543501"/>
                  </a:lnTo>
                  <a:lnTo>
                    <a:pt x="487988" y="1564135"/>
                  </a:lnTo>
                  <a:lnTo>
                    <a:pt x="530018" y="1582865"/>
                  </a:lnTo>
                  <a:lnTo>
                    <a:pt x="573227" y="1599628"/>
                  </a:lnTo>
                  <a:lnTo>
                    <a:pt x="617549" y="1614361"/>
                  </a:lnTo>
                  <a:lnTo>
                    <a:pt x="662913" y="1627000"/>
                  </a:lnTo>
                  <a:lnTo>
                    <a:pt x="709251" y="1637483"/>
                  </a:lnTo>
                  <a:lnTo>
                    <a:pt x="756495" y="1645747"/>
                  </a:lnTo>
                  <a:lnTo>
                    <a:pt x="804575" y="1651727"/>
                  </a:lnTo>
                  <a:lnTo>
                    <a:pt x="853423" y="1655362"/>
                  </a:lnTo>
                  <a:lnTo>
                    <a:pt x="902969" y="1656588"/>
                  </a:lnTo>
                  <a:lnTo>
                    <a:pt x="952516" y="1655362"/>
                  </a:lnTo>
                  <a:lnTo>
                    <a:pt x="1001364" y="1651727"/>
                  </a:lnTo>
                  <a:lnTo>
                    <a:pt x="1049444" y="1645747"/>
                  </a:lnTo>
                  <a:lnTo>
                    <a:pt x="1096688" y="1637483"/>
                  </a:lnTo>
                  <a:lnTo>
                    <a:pt x="1143026" y="1627000"/>
                  </a:lnTo>
                  <a:lnTo>
                    <a:pt x="1188390" y="1614361"/>
                  </a:lnTo>
                  <a:lnTo>
                    <a:pt x="1232712" y="1599628"/>
                  </a:lnTo>
                  <a:lnTo>
                    <a:pt x="1275921" y="1582865"/>
                  </a:lnTo>
                  <a:lnTo>
                    <a:pt x="1317951" y="1564135"/>
                  </a:lnTo>
                  <a:lnTo>
                    <a:pt x="1358730" y="1543501"/>
                  </a:lnTo>
                  <a:lnTo>
                    <a:pt x="1398192" y="1521027"/>
                  </a:lnTo>
                  <a:lnTo>
                    <a:pt x="1436266" y="1496775"/>
                  </a:lnTo>
                  <a:lnTo>
                    <a:pt x="1472884" y="1470809"/>
                  </a:lnTo>
                  <a:lnTo>
                    <a:pt x="1507978" y="1443191"/>
                  </a:lnTo>
                  <a:lnTo>
                    <a:pt x="1541478" y="1413986"/>
                  </a:lnTo>
                  <a:lnTo>
                    <a:pt x="1573315" y="1383256"/>
                  </a:lnTo>
                  <a:lnTo>
                    <a:pt x="1603422" y="1351064"/>
                  </a:lnTo>
                  <a:lnTo>
                    <a:pt x="1631728" y="1317473"/>
                  </a:lnTo>
                  <a:lnTo>
                    <a:pt x="1658165" y="1282547"/>
                  </a:lnTo>
                  <a:lnTo>
                    <a:pt x="1682665" y="1246349"/>
                  </a:lnTo>
                  <a:lnTo>
                    <a:pt x="1705158" y="1208942"/>
                  </a:lnTo>
                  <a:lnTo>
                    <a:pt x="1725575" y="1170389"/>
                  </a:lnTo>
                  <a:lnTo>
                    <a:pt x="1743848" y="1130754"/>
                  </a:lnTo>
                  <a:lnTo>
                    <a:pt x="1759909" y="1090098"/>
                  </a:lnTo>
                  <a:lnTo>
                    <a:pt x="1773687" y="1048487"/>
                  </a:lnTo>
                  <a:lnTo>
                    <a:pt x="1785114" y="1005982"/>
                  </a:lnTo>
                  <a:lnTo>
                    <a:pt x="1794122" y="962647"/>
                  </a:lnTo>
                  <a:lnTo>
                    <a:pt x="1800641" y="918545"/>
                  </a:lnTo>
                  <a:lnTo>
                    <a:pt x="1804604" y="873740"/>
                  </a:lnTo>
                  <a:lnTo>
                    <a:pt x="1805939" y="828294"/>
                  </a:lnTo>
                  <a:lnTo>
                    <a:pt x="1804604" y="782847"/>
                  </a:lnTo>
                  <a:lnTo>
                    <a:pt x="1800641" y="738042"/>
                  </a:lnTo>
                  <a:lnTo>
                    <a:pt x="1794122" y="693940"/>
                  </a:lnTo>
                  <a:lnTo>
                    <a:pt x="1785114" y="650605"/>
                  </a:lnTo>
                  <a:lnTo>
                    <a:pt x="1773687" y="608100"/>
                  </a:lnTo>
                  <a:lnTo>
                    <a:pt x="1759909" y="566489"/>
                  </a:lnTo>
                  <a:lnTo>
                    <a:pt x="1743848" y="525833"/>
                  </a:lnTo>
                  <a:lnTo>
                    <a:pt x="1725575" y="486198"/>
                  </a:lnTo>
                  <a:lnTo>
                    <a:pt x="1705158" y="447645"/>
                  </a:lnTo>
                  <a:lnTo>
                    <a:pt x="1682665" y="410238"/>
                  </a:lnTo>
                  <a:lnTo>
                    <a:pt x="1658165" y="374040"/>
                  </a:lnTo>
                  <a:lnTo>
                    <a:pt x="1631728" y="339114"/>
                  </a:lnTo>
                  <a:lnTo>
                    <a:pt x="1603422" y="305523"/>
                  </a:lnTo>
                  <a:lnTo>
                    <a:pt x="1573315" y="273331"/>
                  </a:lnTo>
                  <a:lnTo>
                    <a:pt x="1541478" y="242601"/>
                  </a:lnTo>
                  <a:lnTo>
                    <a:pt x="1507978" y="213396"/>
                  </a:lnTo>
                  <a:lnTo>
                    <a:pt x="1472884" y="185778"/>
                  </a:lnTo>
                  <a:lnTo>
                    <a:pt x="1436266" y="159812"/>
                  </a:lnTo>
                  <a:lnTo>
                    <a:pt x="1398192" y="135560"/>
                  </a:lnTo>
                  <a:lnTo>
                    <a:pt x="1358730" y="113086"/>
                  </a:lnTo>
                  <a:lnTo>
                    <a:pt x="1317951" y="92452"/>
                  </a:lnTo>
                  <a:lnTo>
                    <a:pt x="1275921" y="73722"/>
                  </a:lnTo>
                  <a:lnTo>
                    <a:pt x="1232712" y="56959"/>
                  </a:lnTo>
                  <a:lnTo>
                    <a:pt x="1188390" y="42226"/>
                  </a:lnTo>
                  <a:lnTo>
                    <a:pt x="1143026" y="29587"/>
                  </a:lnTo>
                  <a:lnTo>
                    <a:pt x="1096688" y="19104"/>
                  </a:lnTo>
                  <a:lnTo>
                    <a:pt x="1049444" y="10840"/>
                  </a:lnTo>
                  <a:lnTo>
                    <a:pt x="1001364" y="4860"/>
                  </a:lnTo>
                  <a:lnTo>
                    <a:pt x="952516" y="1225"/>
                  </a:lnTo>
                  <a:lnTo>
                    <a:pt x="902969" y="0"/>
                  </a:lnTo>
                  <a:close/>
                </a:path>
              </a:pathLst>
            </a:custGeom>
            <a:solidFill>
              <a:srgbClr val="92C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7"/>
            <p:cNvSpPr/>
            <p:nvPr/>
          </p:nvSpPr>
          <p:spPr>
            <a:xfrm>
              <a:off x="3281933" y="2932937"/>
              <a:ext cx="1805939" cy="1656714"/>
            </a:xfrm>
            <a:custGeom>
              <a:avLst/>
              <a:gdLst/>
              <a:ahLst/>
              <a:cxnLst/>
              <a:rect l="l" t="t" r="r" b="b"/>
              <a:pathLst>
                <a:path w="1805939" h="1656714">
                  <a:moveTo>
                    <a:pt x="0" y="828294"/>
                  </a:moveTo>
                  <a:lnTo>
                    <a:pt x="1335" y="782847"/>
                  </a:lnTo>
                  <a:lnTo>
                    <a:pt x="5298" y="738042"/>
                  </a:lnTo>
                  <a:lnTo>
                    <a:pt x="11817" y="693940"/>
                  </a:lnTo>
                  <a:lnTo>
                    <a:pt x="20825" y="650605"/>
                  </a:lnTo>
                  <a:lnTo>
                    <a:pt x="32252" y="608100"/>
                  </a:lnTo>
                  <a:lnTo>
                    <a:pt x="46030" y="566489"/>
                  </a:lnTo>
                  <a:lnTo>
                    <a:pt x="62091" y="525833"/>
                  </a:lnTo>
                  <a:lnTo>
                    <a:pt x="80364" y="486198"/>
                  </a:lnTo>
                  <a:lnTo>
                    <a:pt x="100781" y="447645"/>
                  </a:lnTo>
                  <a:lnTo>
                    <a:pt x="123274" y="410238"/>
                  </a:lnTo>
                  <a:lnTo>
                    <a:pt x="147774" y="374040"/>
                  </a:lnTo>
                  <a:lnTo>
                    <a:pt x="174211" y="339114"/>
                  </a:lnTo>
                  <a:lnTo>
                    <a:pt x="202517" y="305523"/>
                  </a:lnTo>
                  <a:lnTo>
                    <a:pt x="232624" y="273331"/>
                  </a:lnTo>
                  <a:lnTo>
                    <a:pt x="264461" y="242601"/>
                  </a:lnTo>
                  <a:lnTo>
                    <a:pt x="297961" y="213396"/>
                  </a:lnTo>
                  <a:lnTo>
                    <a:pt x="333055" y="185778"/>
                  </a:lnTo>
                  <a:lnTo>
                    <a:pt x="369673" y="159812"/>
                  </a:lnTo>
                  <a:lnTo>
                    <a:pt x="407747" y="135560"/>
                  </a:lnTo>
                  <a:lnTo>
                    <a:pt x="447209" y="113086"/>
                  </a:lnTo>
                  <a:lnTo>
                    <a:pt x="487988" y="92452"/>
                  </a:lnTo>
                  <a:lnTo>
                    <a:pt x="530018" y="73722"/>
                  </a:lnTo>
                  <a:lnTo>
                    <a:pt x="573227" y="56959"/>
                  </a:lnTo>
                  <a:lnTo>
                    <a:pt x="617549" y="42226"/>
                  </a:lnTo>
                  <a:lnTo>
                    <a:pt x="662913" y="29587"/>
                  </a:lnTo>
                  <a:lnTo>
                    <a:pt x="709251" y="19104"/>
                  </a:lnTo>
                  <a:lnTo>
                    <a:pt x="756495" y="10840"/>
                  </a:lnTo>
                  <a:lnTo>
                    <a:pt x="804575" y="4860"/>
                  </a:lnTo>
                  <a:lnTo>
                    <a:pt x="853423" y="1225"/>
                  </a:lnTo>
                  <a:lnTo>
                    <a:pt x="902969" y="0"/>
                  </a:lnTo>
                  <a:lnTo>
                    <a:pt x="952516" y="1225"/>
                  </a:lnTo>
                  <a:lnTo>
                    <a:pt x="1001364" y="4860"/>
                  </a:lnTo>
                  <a:lnTo>
                    <a:pt x="1049444" y="10840"/>
                  </a:lnTo>
                  <a:lnTo>
                    <a:pt x="1096688" y="19104"/>
                  </a:lnTo>
                  <a:lnTo>
                    <a:pt x="1143026" y="29587"/>
                  </a:lnTo>
                  <a:lnTo>
                    <a:pt x="1188390" y="42226"/>
                  </a:lnTo>
                  <a:lnTo>
                    <a:pt x="1232712" y="56959"/>
                  </a:lnTo>
                  <a:lnTo>
                    <a:pt x="1275921" y="73722"/>
                  </a:lnTo>
                  <a:lnTo>
                    <a:pt x="1317951" y="92452"/>
                  </a:lnTo>
                  <a:lnTo>
                    <a:pt x="1358730" y="113086"/>
                  </a:lnTo>
                  <a:lnTo>
                    <a:pt x="1398192" y="135560"/>
                  </a:lnTo>
                  <a:lnTo>
                    <a:pt x="1436266" y="159812"/>
                  </a:lnTo>
                  <a:lnTo>
                    <a:pt x="1472884" y="185778"/>
                  </a:lnTo>
                  <a:lnTo>
                    <a:pt x="1507978" y="213396"/>
                  </a:lnTo>
                  <a:lnTo>
                    <a:pt x="1541478" y="242601"/>
                  </a:lnTo>
                  <a:lnTo>
                    <a:pt x="1573315" y="273331"/>
                  </a:lnTo>
                  <a:lnTo>
                    <a:pt x="1603422" y="305523"/>
                  </a:lnTo>
                  <a:lnTo>
                    <a:pt x="1631728" y="339114"/>
                  </a:lnTo>
                  <a:lnTo>
                    <a:pt x="1658165" y="374040"/>
                  </a:lnTo>
                  <a:lnTo>
                    <a:pt x="1682665" y="410238"/>
                  </a:lnTo>
                  <a:lnTo>
                    <a:pt x="1705158" y="447645"/>
                  </a:lnTo>
                  <a:lnTo>
                    <a:pt x="1725575" y="486198"/>
                  </a:lnTo>
                  <a:lnTo>
                    <a:pt x="1743848" y="525833"/>
                  </a:lnTo>
                  <a:lnTo>
                    <a:pt x="1759909" y="566489"/>
                  </a:lnTo>
                  <a:lnTo>
                    <a:pt x="1773687" y="608100"/>
                  </a:lnTo>
                  <a:lnTo>
                    <a:pt x="1785114" y="650605"/>
                  </a:lnTo>
                  <a:lnTo>
                    <a:pt x="1794122" y="693940"/>
                  </a:lnTo>
                  <a:lnTo>
                    <a:pt x="1800641" y="738042"/>
                  </a:lnTo>
                  <a:lnTo>
                    <a:pt x="1804604" y="782847"/>
                  </a:lnTo>
                  <a:lnTo>
                    <a:pt x="1805939" y="828294"/>
                  </a:lnTo>
                  <a:lnTo>
                    <a:pt x="1804604" y="873740"/>
                  </a:lnTo>
                  <a:lnTo>
                    <a:pt x="1800641" y="918545"/>
                  </a:lnTo>
                  <a:lnTo>
                    <a:pt x="1794122" y="962647"/>
                  </a:lnTo>
                  <a:lnTo>
                    <a:pt x="1785114" y="1005982"/>
                  </a:lnTo>
                  <a:lnTo>
                    <a:pt x="1773687" y="1048487"/>
                  </a:lnTo>
                  <a:lnTo>
                    <a:pt x="1759909" y="1090098"/>
                  </a:lnTo>
                  <a:lnTo>
                    <a:pt x="1743848" y="1130754"/>
                  </a:lnTo>
                  <a:lnTo>
                    <a:pt x="1725575" y="1170389"/>
                  </a:lnTo>
                  <a:lnTo>
                    <a:pt x="1705158" y="1208942"/>
                  </a:lnTo>
                  <a:lnTo>
                    <a:pt x="1682665" y="1246349"/>
                  </a:lnTo>
                  <a:lnTo>
                    <a:pt x="1658165" y="1282547"/>
                  </a:lnTo>
                  <a:lnTo>
                    <a:pt x="1631728" y="1317473"/>
                  </a:lnTo>
                  <a:lnTo>
                    <a:pt x="1603422" y="1351064"/>
                  </a:lnTo>
                  <a:lnTo>
                    <a:pt x="1573315" y="1383256"/>
                  </a:lnTo>
                  <a:lnTo>
                    <a:pt x="1541478" y="1413986"/>
                  </a:lnTo>
                  <a:lnTo>
                    <a:pt x="1507978" y="1443191"/>
                  </a:lnTo>
                  <a:lnTo>
                    <a:pt x="1472884" y="1470809"/>
                  </a:lnTo>
                  <a:lnTo>
                    <a:pt x="1436266" y="1496775"/>
                  </a:lnTo>
                  <a:lnTo>
                    <a:pt x="1398192" y="1521027"/>
                  </a:lnTo>
                  <a:lnTo>
                    <a:pt x="1358730" y="1543501"/>
                  </a:lnTo>
                  <a:lnTo>
                    <a:pt x="1317951" y="1564135"/>
                  </a:lnTo>
                  <a:lnTo>
                    <a:pt x="1275921" y="1582865"/>
                  </a:lnTo>
                  <a:lnTo>
                    <a:pt x="1232712" y="1599628"/>
                  </a:lnTo>
                  <a:lnTo>
                    <a:pt x="1188390" y="1614361"/>
                  </a:lnTo>
                  <a:lnTo>
                    <a:pt x="1143026" y="1627000"/>
                  </a:lnTo>
                  <a:lnTo>
                    <a:pt x="1096688" y="1637483"/>
                  </a:lnTo>
                  <a:lnTo>
                    <a:pt x="1049444" y="1645747"/>
                  </a:lnTo>
                  <a:lnTo>
                    <a:pt x="1001364" y="1651727"/>
                  </a:lnTo>
                  <a:lnTo>
                    <a:pt x="952516" y="1655362"/>
                  </a:lnTo>
                  <a:lnTo>
                    <a:pt x="902969" y="1656588"/>
                  </a:lnTo>
                  <a:lnTo>
                    <a:pt x="853423" y="1655362"/>
                  </a:lnTo>
                  <a:lnTo>
                    <a:pt x="804575" y="1651727"/>
                  </a:lnTo>
                  <a:lnTo>
                    <a:pt x="756495" y="1645747"/>
                  </a:lnTo>
                  <a:lnTo>
                    <a:pt x="709251" y="1637483"/>
                  </a:lnTo>
                  <a:lnTo>
                    <a:pt x="662913" y="1627000"/>
                  </a:lnTo>
                  <a:lnTo>
                    <a:pt x="617549" y="1614361"/>
                  </a:lnTo>
                  <a:lnTo>
                    <a:pt x="573227" y="1599628"/>
                  </a:lnTo>
                  <a:lnTo>
                    <a:pt x="530018" y="1582865"/>
                  </a:lnTo>
                  <a:lnTo>
                    <a:pt x="487988" y="1564135"/>
                  </a:lnTo>
                  <a:lnTo>
                    <a:pt x="447209" y="1543501"/>
                  </a:lnTo>
                  <a:lnTo>
                    <a:pt x="407747" y="1521027"/>
                  </a:lnTo>
                  <a:lnTo>
                    <a:pt x="369673" y="1496775"/>
                  </a:lnTo>
                  <a:lnTo>
                    <a:pt x="333055" y="1470809"/>
                  </a:lnTo>
                  <a:lnTo>
                    <a:pt x="297961" y="1443191"/>
                  </a:lnTo>
                  <a:lnTo>
                    <a:pt x="264461" y="1413986"/>
                  </a:lnTo>
                  <a:lnTo>
                    <a:pt x="232624" y="1383256"/>
                  </a:lnTo>
                  <a:lnTo>
                    <a:pt x="202517" y="1351064"/>
                  </a:lnTo>
                  <a:lnTo>
                    <a:pt x="174211" y="1317473"/>
                  </a:lnTo>
                  <a:lnTo>
                    <a:pt x="147774" y="1282547"/>
                  </a:lnTo>
                  <a:lnTo>
                    <a:pt x="123274" y="1246349"/>
                  </a:lnTo>
                  <a:lnTo>
                    <a:pt x="100781" y="1208942"/>
                  </a:lnTo>
                  <a:lnTo>
                    <a:pt x="80364" y="1170389"/>
                  </a:lnTo>
                  <a:lnTo>
                    <a:pt x="62091" y="1130754"/>
                  </a:lnTo>
                  <a:lnTo>
                    <a:pt x="46030" y="1090098"/>
                  </a:lnTo>
                  <a:lnTo>
                    <a:pt x="32252" y="1048487"/>
                  </a:lnTo>
                  <a:lnTo>
                    <a:pt x="20825" y="1005982"/>
                  </a:lnTo>
                  <a:lnTo>
                    <a:pt x="11817" y="962647"/>
                  </a:lnTo>
                  <a:lnTo>
                    <a:pt x="5298" y="918545"/>
                  </a:lnTo>
                  <a:lnTo>
                    <a:pt x="1335" y="873740"/>
                  </a:lnTo>
                  <a:lnTo>
                    <a:pt x="0" y="828294"/>
                  </a:lnTo>
                  <a:close/>
                </a:path>
              </a:pathLst>
            </a:custGeom>
            <a:ln w="25908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8"/>
          <p:cNvSpPr txBox="1"/>
          <p:nvPr/>
        </p:nvSpPr>
        <p:spPr>
          <a:xfrm>
            <a:off x="3575684" y="3185922"/>
            <a:ext cx="1217295" cy="110871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 indent="-635" algn="ctr">
              <a:lnSpc>
                <a:spcPct val="89400"/>
              </a:lnSpc>
              <a:spcBef>
                <a:spcPts val="260"/>
              </a:spcBef>
            </a:pPr>
            <a:r>
              <a:rPr sz="1300" b="1" spc="-10" dirty="0">
                <a:solidFill>
                  <a:srgbClr val="404040"/>
                </a:solidFill>
                <a:latin typeface="Calibri"/>
                <a:cs typeface="Calibri"/>
              </a:rPr>
              <a:t>Ministerios, </a:t>
            </a:r>
            <a:r>
              <a:rPr sz="1300" b="1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300" b="1" spc="-10" dirty="0">
                <a:solidFill>
                  <a:srgbClr val="404040"/>
                </a:solidFill>
                <a:latin typeface="Calibri"/>
                <a:cs typeface="Calibri"/>
              </a:rPr>
              <a:t>Organismos </a:t>
            </a:r>
            <a:r>
              <a:rPr sz="1300" b="1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300" b="1" spc="-10" dirty="0">
                <a:solidFill>
                  <a:srgbClr val="404040"/>
                </a:solidFill>
                <a:latin typeface="Calibri"/>
                <a:cs typeface="Calibri"/>
              </a:rPr>
              <a:t>D</a:t>
            </a:r>
            <a:r>
              <a:rPr sz="1300" b="1" spc="-15" dirty="0">
                <a:solidFill>
                  <a:srgbClr val="404040"/>
                </a:solidFill>
                <a:latin typeface="Calibri"/>
                <a:cs typeface="Calibri"/>
              </a:rPr>
              <a:t>e</a:t>
            </a:r>
            <a:r>
              <a:rPr sz="1300" b="1" spc="-5" dirty="0">
                <a:solidFill>
                  <a:srgbClr val="404040"/>
                </a:solidFill>
                <a:latin typeface="Calibri"/>
                <a:cs typeface="Calibri"/>
              </a:rPr>
              <a:t>s</a:t>
            </a:r>
            <a:r>
              <a:rPr sz="1300" b="1" spc="-15" dirty="0">
                <a:solidFill>
                  <a:srgbClr val="404040"/>
                </a:solidFill>
                <a:latin typeface="Calibri"/>
                <a:cs typeface="Calibri"/>
              </a:rPr>
              <a:t>ce</a:t>
            </a:r>
            <a:r>
              <a:rPr sz="1300" b="1" spc="-20" dirty="0">
                <a:solidFill>
                  <a:srgbClr val="404040"/>
                </a:solidFill>
                <a:latin typeface="Calibri"/>
                <a:cs typeface="Calibri"/>
              </a:rPr>
              <a:t>n</a:t>
            </a:r>
            <a:r>
              <a:rPr sz="1300" b="1" spc="-15" dirty="0">
                <a:solidFill>
                  <a:srgbClr val="404040"/>
                </a:solidFill>
                <a:latin typeface="Calibri"/>
                <a:cs typeface="Calibri"/>
              </a:rPr>
              <a:t>t</a:t>
            </a:r>
            <a:r>
              <a:rPr sz="1300" b="1" spc="-35" dirty="0">
                <a:solidFill>
                  <a:srgbClr val="404040"/>
                </a:solidFill>
                <a:latin typeface="Calibri"/>
                <a:cs typeface="Calibri"/>
              </a:rPr>
              <a:t>r</a:t>
            </a:r>
            <a:r>
              <a:rPr sz="1300" b="1" spc="-1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1300" b="1" spc="-5" dirty="0">
                <a:solidFill>
                  <a:srgbClr val="404040"/>
                </a:solidFill>
                <a:latin typeface="Calibri"/>
                <a:cs typeface="Calibri"/>
              </a:rPr>
              <a:t>li</a:t>
            </a:r>
            <a:r>
              <a:rPr sz="1300" b="1" spc="-20" dirty="0">
                <a:solidFill>
                  <a:srgbClr val="404040"/>
                </a:solidFill>
                <a:latin typeface="Calibri"/>
                <a:cs typeface="Calibri"/>
              </a:rPr>
              <a:t>z</a:t>
            </a:r>
            <a:r>
              <a:rPr sz="1300" b="1" spc="-1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1300" b="1" spc="-20" dirty="0">
                <a:solidFill>
                  <a:srgbClr val="404040"/>
                </a:solidFill>
                <a:latin typeface="Calibri"/>
                <a:cs typeface="Calibri"/>
              </a:rPr>
              <a:t>d</a:t>
            </a:r>
            <a:r>
              <a:rPr sz="1300" b="1" spc="-5" dirty="0">
                <a:solidFill>
                  <a:srgbClr val="404040"/>
                </a:solidFill>
                <a:latin typeface="Calibri"/>
                <a:cs typeface="Calibri"/>
              </a:rPr>
              <a:t>o</a:t>
            </a:r>
            <a:r>
              <a:rPr sz="1300" b="1" spc="-10" dirty="0">
                <a:solidFill>
                  <a:srgbClr val="404040"/>
                </a:solidFill>
                <a:latin typeface="Calibri"/>
                <a:cs typeface="Calibri"/>
              </a:rPr>
              <a:t>s</a:t>
            </a:r>
            <a:r>
              <a:rPr sz="1300" b="1" spc="-5" dirty="0">
                <a:solidFill>
                  <a:srgbClr val="404040"/>
                </a:solidFill>
                <a:latin typeface="Calibri"/>
                <a:cs typeface="Calibri"/>
              </a:rPr>
              <a:t>,  </a:t>
            </a:r>
            <a:r>
              <a:rPr sz="1300" b="1" spc="-10" dirty="0">
                <a:solidFill>
                  <a:srgbClr val="404040"/>
                </a:solidFill>
                <a:latin typeface="Calibri"/>
                <a:cs typeface="Calibri"/>
              </a:rPr>
              <a:t>Empresas, </a:t>
            </a:r>
            <a:r>
              <a:rPr sz="1300" b="1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300" b="1" spc="-10" dirty="0">
                <a:solidFill>
                  <a:srgbClr val="404040"/>
                </a:solidFill>
                <a:latin typeface="Calibri"/>
                <a:cs typeface="Calibri"/>
              </a:rPr>
              <a:t>Universidades, </a:t>
            </a:r>
            <a:r>
              <a:rPr sz="1300" b="1" spc="-5" dirty="0">
                <a:solidFill>
                  <a:srgbClr val="404040"/>
                </a:solidFill>
                <a:latin typeface="Calibri"/>
                <a:cs typeface="Calibri"/>
              </a:rPr>
              <a:t> Entidades</a:t>
            </a:r>
            <a:endParaRPr sz="1300" dirty="0">
              <a:latin typeface="Calibri"/>
              <a:cs typeface="Calibri"/>
            </a:endParaRPr>
          </a:p>
        </p:txBody>
      </p:sp>
      <p:grpSp>
        <p:nvGrpSpPr>
          <p:cNvPr id="43" name="object 9"/>
          <p:cNvGrpSpPr/>
          <p:nvPr/>
        </p:nvGrpSpPr>
        <p:grpSpPr>
          <a:xfrm>
            <a:off x="1612284" y="2471864"/>
            <a:ext cx="1263650" cy="885825"/>
            <a:chOff x="1612284" y="2471864"/>
            <a:chExt cx="1263650" cy="885825"/>
          </a:xfrm>
        </p:grpSpPr>
        <p:pic>
          <p:nvPicPr>
            <p:cNvPr id="44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12284" y="2474884"/>
              <a:ext cx="1263556" cy="882533"/>
            </a:xfrm>
            <a:prstGeom prst="rect">
              <a:avLst/>
            </a:prstGeom>
          </p:spPr>
        </p:pic>
        <p:pic>
          <p:nvPicPr>
            <p:cNvPr id="45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49551" y="2546616"/>
              <a:ext cx="978433" cy="719315"/>
            </a:xfrm>
            <a:prstGeom prst="rect">
              <a:avLst/>
            </a:prstGeom>
          </p:spPr>
        </p:pic>
        <p:sp>
          <p:nvSpPr>
            <p:cNvPr id="46" name="object 12"/>
            <p:cNvSpPr/>
            <p:nvPr/>
          </p:nvSpPr>
          <p:spPr>
            <a:xfrm>
              <a:off x="1660397" y="2484881"/>
              <a:ext cx="1163320" cy="782320"/>
            </a:xfrm>
            <a:custGeom>
              <a:avLst/>
              <a:gdLst/>
              <a:ahLst/>
              <a:cxnLst/>
              <a:rect l="l" t="t" r="r" b="b"/>
              <a:pathLst>
                <a:path w="1163320" h="782320">
                  <a:moveTo>
                    <a:pt x="581406" y="0"/>
                  </a:moveTo>
                  <a:lnTo>
                    <a:pt x="525419" y="1789"/>
                  </a:lnTo>
                  <a:lnTo>
                    <a:pt x="470937" y="7048"/>
                  </a:lnTo>
                  <a:lnTo>
                    <a:pt x="418203" y="15613"/>
                  </a:lnTo>
                  <a:lnTo>
                    <a:pt x="367461" y="27319"/>
                  </a:lnTo>
                  <a:lnTo>
                    <a:pt x="318954" y="42004"/>
                  </a:lnTo>
                  <a:lnTo>
                    <a:pt x="272927" y="59503"/>
                  </a:lnTo>
                  <a:lnTo>
                    <a:pt x="229623" y="79653"/>
                  </a:lnTo>
                  <a:lnTo>
                    <a:pt x="189286" y="102290"/>
                  </a:lnTo>
                  <a:lnTo>
                    <a:pt x="152160" y="127250"/>
                  </a:lnTo>
                  <a:lnTo>
                    <a:pt x="118489" y="154369"/>
                  </a:lnTo>
                  <a:lnTo>
                    <a:pt x="88516" y="183484"/>
                  </a:lnTo>
                  <a:lnTo>
                    <a:pt x="62485" y="214430"/>
                  </a:lnTo>
                  <a:lnTo>
                    <a:pt x="40640" y="247045"/>
                  </a:lnTo>
                  <a:lnTo>
                    <a:pt x="23226" y="281163"/>
                  </a:lnTo>
                  <a:lnTo>
                    <a:pt x="2661" y="353257"/>
                  </a:lnTo>
                  <a:lnTo>
                    <a:pt x="0" y="390905"/>
                  </a:lnTo>
                  <a:lnTo>
                    <a:pt x="2661" y="428554"/>
                  </a:lnTo>
                  <a:lnTo>
                    <a:pt x="23226" y="500648"/>
                  </a:lnTo>
                  <a:lnTo>
                    <a:pt x="40640" y="534766"/>
                  </a:lnTo>
                  <a:lnTo>
                    <a:pt x="62485" y="567381"/>
                  </a:lnTo>
                  <a:lnTo>
                    <a:pt x="88516" y="598327"/>
                  </a:lnTo>
                  <a:lnTo>
                    <a:pt x="118489" y="627442"/>
                  </a:lnTo>
                  <a:lnTo>
                    <a:pt x="152160" y="654561"/>
                  </a:lnTo>
                  <a:lnTo>
                    <a:pt x="189286" y="679521"/>
                  </a:lnTo>
                  <a:lnTo>
                    <a:pt x="229623" y="702158"/>
                  </a:lnTo>
                  <a:lnTo>
                    <a:pt x="272927" y="722308"/>
                  </a:lnTo>
                  <a:lnTo>
                    <a:pt x="318954" y="739807"/>
                  </a:lnTo>
                  <a:lnTo>
                    <a:pt x="367461" y="754492"/>
                  </a:lnTo>
                  <a:lnTo>
                    <a:pt x="418203" y="766198"/>
                  </a:lnTo>
                  <a:lnTo>
                    <a:pt x="470937" y="774763"/>
                  </a:lnTo>
                  <a:lnTo>
                    <a:pt x="525419" y="780022"/>
                  </a:lnTo>
                  <a:lnTo>
                    <a:pt x="581406" y="781812"/>
                  </a:lnTo>
                  <a:lnTo>
                    <a:pt x="637392" y="780022"/>
                  </a:lnTo>
                  <a:lnTo>
                    <a:pt x="691874" y="774763"/>
                  </a:lnTo>
                  <a:lnTo>
                    <a:pt x="744608" y="766198"/>
                  </a:lnTo>
                  <a:lnTo>
                    <a:pt x="795350" y="754492"/>
                  </a:lnTo>
                  <a:lnTo>
                    <a:pt x="843857" y="739807"/>
                  </a:lnTo>
                  <a:lnTo>
                    <a:pt x="889884" y="722308"/>
                  </a:lnTo>
                  <a:lnTo>
                    <a:pt x="933188" y="702158"/>
                  </a:lnTo>
                  <a:lnTo>
                    <a:pt x="973525" y="679521"/>
                  </a:lnTo>
                  <a:lnTo>
                    <a:pt x="1010651" y="654561"/>
                  </a:lnTo>
                  <a:lnTo>
                    <a:pt x="1044322" y="627442"/>
                  </a:lnTo>
                  <a:lnTo>
                    <a:pt x="1074295" y="598327"/>
                  </a:lnTo>
                  <a:lnTo>
                    <a:pt x="1100326" y="567381"/>
                  </a:lnTo>
                  <a:lnTo>
                    <a:pt x="1122171" y="534766"/>
                  </a:lnTo>
                  <a:lnTo>
                    <a:pt x="1139585" y="500648"/>
                  </a:lnTo>
                  <a:lnTo>
                    <a:pt x="1160150" y="428554"/>
                  </a:lnTo>
                  <a:lnTo>
                    <a:pt x="1162812" y="390905"/>
                  </a:lnTo>
                  <a:lnTo>
                    <a:pt x="1160150" y="353257"/>
                  </a:lnTo>
                  <a:lnTo>
                    <a:pt x="1139585" y="281163"/>
                  </a:lnTo>
                  <a:lnTo>
                    <a:pt x="1122171" y="247045"/>
                  </a:lnTo>
                  <a:lnTo>
                    <a:pt x="1100326" y="214430"/>
                  </a:lnTo>
                  <a:lnTo>
                    <a:pt x="1074295" y="183484"/>
                  </a:lnTo>
                  <a:lnTo>
                    <a:pt x="1044322" y="154369"/>
                  </a:lnTo>
                  <a:lnTo>
                    <a:pt x="1010651" y="127250"/>
                  </a:lnTo>
                  <a:lnTo>
                    <a:pt x="973525" y="102290"/>
                  </a:lnTo>
                  <a:lnTo>
                    <a:pt x="933188" y="79653"/>
                  </a:lnTo>
                  <a:lnTo>
                    <a:pt x="889884" y="59503"/>
                  </a:lnTo>
                  <a:lnTo>
                    <a:pt x="843857" y="42004"/>
                  </a:lnTo>
                  <a:lnTo>
                    <a:pt x="795350" y="27319"/>
                  </a:lnTo>
                  <a:lnTo>
                    <a:pt x="744608" y="15613"/>
                  </a:lnTo>
                  <a:lnTo>
                    <a:pt x="691874" y="7048"/>
                  </a:lnTo>
                  <a:lnTo>
                    <a:pt x="637392" y="1789"/>
                  </a:lnTo>
                  <a:lnTo>
                    <a:pt x="581406" y="0"/>
                  </a:lnTo>
                  <a:close/>
                </a:path>
              </a:pathLst>
            </a:custGeom>
            <a:solidFill>
              <a:srgbClr val="92C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13"/>
            <p:cNvSpPr/>
            <p:nvPr/>
          </p:nvSpPr>
          <p:spPr>
            <a:xfrm>
              <a:off x="1660397" y="2484881"/>
              <a:ext cx="1163320" cy="782320"/>
            </a:xfrm>
            <a:custGeom>
              <a:avLst/>
              <a:gdLst/>
              <a:ahLst/>
              <a:cxnLst/>
              <a:rect l="l" t="t" r="r" b="b"/>
              <a:pathLst>
                <a:path w="1163320" h="782320">
                  <a:moveTo>
                    <a:pt x="0" y="390905"/>
                  </a:moveTo>
                  <a:lnTo>
                    <a:pt x="10485" y="316622"/>
                  </a:lnTo>
                  <a:lnTo>
                    <a:pt x="40640" y="247045"/>
                  </a:lnTo>
                  <a:lnTo>
                    <a:pt x="62485" y="214430"/>
                  </a:lnTo>
                  <a:lnTo>
                    <a:pt x="88516" y="183484"/>
                  </a:lnTo>
                  <a:lnTo>
                    <a:pt x="118489" y="154369"/>
                  </a:lnTo>
                  <a:lnTo>
                    <a:pt x="152160" y="127250"/>
                  </a:lnTo>
                  <a:lnTo>
                    <a:pt x="189286" y="102290"/>
                  </a:lnTo>
                  <a:lnTo>
                    <a:pt x="229623" y="79653"/>
                  </a:lnTo>
                  <a:lnTo>
                    <a:pt x="272927" y="59503"/>
                  </a:lnTo>
                  <a:lnTo>
                    <a:pt x="318954" y="42004"/>
                  </a:lnTo>
                  <a:lnTo>
                    <a:pt x="367461" y="27319"/>
                  </a:lnTo>
                  <a:lnTo>
                    <a:pt x="418203" y="15613"/>
                  </a:lnTo>
                  <a:lnTo>
                    <a:pt x="470937" y="7048"/>
                  </a:lnTo>
                  <a:lnTo>
                    <a:pt x="525419" y="1789"/>
                  </a:lnTo>
                  <a:lnTo>
                    <a:pt x="581406" y="0"/>
                  </a:lnTo>
                  <a:lnTo>
                    <a:pt x="637392" y="1789"/>
                  </a:lnTo>
                  <a:lnTo>
                    <a:pt x="691874" y="7048"/>
                  </a:lnTo>
                  <a:lnTo>
                    <a:pt x="744608" y="15613"/>
                  </a:lnTo>
                  <a:lnTo>
                    <a:pt x="795350" y="27319"/>
                  </a:lnTo>
                  <a:lnTo>
                    <a:pt x="843857" y="42004"/>
                  </a:lnTo>
                  <a:lnTo>
                    <a:pt x="889884" y="59503"/>
                  </a:lnTo>
                  <a:lnTo>
                    <a:pt x="933188" y="79653"/>
                  </a:lnTo>
                  <a:lnTo>
                    <a:pt x="973525" y="102290"/>
                  </a:lnTo>
                  <a:lnTo>
                    <a:pt x="1010651" y="127250"/>
                  </a:lnTo>
                  <a:lnTo>
                    <a:pt x="1044322" y="154369"/>
                  </a:lnTo>
                  <a:lnTo>
                    <a:pt x="1074295" y="183484"/>
                  </a:lnTo>
                  <a:lnTo>
                    <a:pt x="1100326" y="214430"/>
                  </a:lnTo>
                  <a:lnTo>
                    <a:pt x="1122171" y="247045"/>
                  </a:lnTo>
                  <a:lnTo>
                    <a:pt x="1139585" y="281163"/>
                  </a:lnTo>
                  <a:lnTo>
                    <a:pt x="1160150" y="353257"/>
                  </a:lnTo>
                  <a:lnTo>
                    <a:pt x="1162812" y="390905"/>
                  </a:lnTo>
                  <a:lnTo>
                    <a:pt x="1160150" y="428554"/>
                  </a:lnTo>
                  <a:lnTo>
                    <a:pt x="1139585" y="500648"/>
                  </a:lnTo>
                  <a:lnTo>
                    <a:pt x="1122171" y="534766"/>
                  </a:lnTo>
                  <a:lnTo>
                    <a:pt x="1100326" y="567381"/>
                  </a:lnTo>
                  <a:lnTo>
                    <a:pt x="1074295" y="598327"/>
                  </a:lnTo>
                  <a:lnTo>
                    <a:pt x="1044322" y="627442"/>
                  </a:lnTo>
                  <a:lnTo>
                    <a:pt x="1010651" y="654561"/>
                  </a:lnTo>
                  <a:lnTo>
                    <a:pt x="973525" y="679521"/>
                  </a:lnTo>
                  <a:lnTo>
                    <a:pt x="933188" y="702158"/>
                  </a:lnTo>
                  <a:lnTo>
                    <a:pt x="889884" y="722308"/>
                  </a:lnTo>
                  <a:lnTo>
                    <a:pt x="843857" y="739807"/>
                  </a:lnTo>
                  <a:lnTo>
                    <a:pt x="795350" y="754492"/>
                  </a:lnTo>
                  <a:lnTo>
                    <a:pt x="744608" y="766198"/>
                  </a:lnTo>
                  <a:lnTo>
                    <a:pt x="691874" y="774763"/>
                  </a:lnTo>
                  <a:lnTo>
                    <a:pt x="637392" y="780022"/>
                  </a:lnTo>
                  <a:lnTo>
                    <a:pt x="581406" y="781812"/>
                  </a:lnTo>
                  <a:lnTo>
                    <a:pt x="525419" y="780022"/>
                  </a:lnTo>
                  <a:lnTo>
                    <a:pt x="470937" y="774763"/>
                  </a:lnTo>
                  <a:lnTo>
                    <a:pt x="418203" y="766198"/>
                  </a:lnTo>
                  <a:lnTo>
                    <a:pt x="367461" y="754492"/>
                  </a:lnTo>
                  <a:lnTo>
                    <a:pt x="318954" y="739807"/>
                  </a:lnTo>
                  <a:lnTo>
                    <a:pt x="272927" y="722308"/>
                  </a:lnTo>
                  <a:lnTo>
                    <a:pt x="229623" y="702158"/>
                  </a:lnTo>
                  <a:lnTo>
                    <a:pt x="189286" y="679521"/>
                  </a:lnTo>
                  <a:lnTo>
                    <a:pt x="152160" y="654561"/>
                  </a:lnTo>
                  <a:lnTo>
                    <a:pt x="118489" y="627442"/>
                  </a:lnTo>
                  <a:lnTo>
                    <a:pt x="88516" y="598327"/>
                  </a:lnTo>
                  <a:lnTo>
                    <a:pt x="62485" y="567381"/>
                  </a:lnTo>
                  <a:lnTo>
                    <a:pt x="40640" y="534766"/>
                  </a:lnTo>
                  <a:lnTo>
                    <a:pt x="23226" y="500648"/>
                  </a:lnTo>
                  <a:lnTo>
                    <a:pt x="2661" y="428554"/>
                  </a:lnTo>
                  <a:lnTo>
                    <a:pt x="0" y="390905"/>
                  </a:lnTo>
                  <a:close/>
                </a:path>
              </a:pathLst>
            </a:custGeom>
            <a:ln w="25907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14"/>
          <p:cNvSpPr txBox="1"/>
          <p:nvPr/>
        </p:nvSpPr>
        <p:spPr>
          <a:xfrm>
            <a:off x="1874266" y="2591816"/>
            <a:ext cx="733425" cy="509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35" algn="ctr">
              <a:lnSpc>
                <a:spcPts val="1555"/>
              </a:lnSpc>
              <a:spcBef>
                <a:spcPts val="105"/>
              </a:spcBef>
            </a:pPr>
            <a:r>
              <a:rPr sz="1400" b="1" dirty="0">
                <a:solidFill>
                  <a:srgbClr val="404040"/>
                </a:solidFill>
                <a:latin typeface="Calibri"/>
                <a:cs typeface="Calibri"/>
              </a:rPr>
              <a:t>SIGEN</a:t>
            </a:r>
            <a:endParaRPr sz="1400">
              <a:latin typeface="Calibri"/>
              <a:cs typeface="Calibri"/>
            </a:endParaRPr>
          </a:p>
          <a:p>
            <a:pPr marL="12700" marR="5080" algn="ctr">
              <a:lnSpc>
                <a:spcPct val="80000"/>
              </a:lnSpc>
              <a:spcBef>
                <a:spcPts val="135"/>
              </a:spcBef>
            </a:pPr>
            <a:r>
              <a:rPr sz="1100" b="1" spc="-5" dirty="0">
                <a:solidFill>
                  <a:srgbClr val="404040"/>
                </a:solidFill>
                <a:latin typeface="Calibri"/>
                <a:cs typeface="Calibri"/>
              </a:rPr>
              <a:t>Sist.</a:t>
            </a:r>
            <a:r>
              <a:rPr sz="1100" b="1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00" b="1" spc="-5" dirty="0">
                <a:solidFill>
                  <a:srgbClr val="404040"/>
                </a:solidFill>
                <a:latin typeface="Calibri"/>
                <a:cs typeface="Calibri"/>
              </a:rPr>
              <a:t>Control </a:t>
            </a:r>
            <a:r>
              <a:rPr sz="1100" b="1" spc="-2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00" b="1" dirty="0">
                <a:solidFill>
                  <a:srgbClr val="404040"/>
                </a:solidFill>
                <a:latin typeface="Calibri"/>
                <a:cs typeface="Calibri"/>
              </a:rPr>
              <a:t>Interno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49" name="object 15"/>
          <p:cNvGrpSpPr/>
          <p:nvPr/>
        </p:nvGrpSpPr>
        <p:grpSpPr>
          <a:xfrm>
            <a:off x="1427880" y="3799268"/>
            <a:ext cx="1263650" cy="884555"/>
            <a:chOff x="1427880" y="3799268"/>
            <a:chExt cx="1263650" cy="884555"/>
          </a:xfrm>
        </p:grpSpPr>
        <p:pic>
          <p:nvPicPr>
            <p:cNvPr id="50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27880" y="3802245"/>
              <a:ext cx="1263556" cy="881067"/>
            </a:xfrm>
            <a:prstGeom prst="rect">
              <a:avLst/>
            </a:prstGeom>
          </p:spPr>
        </p:pic>
        <p:pic>
          <p:nvPicPr>
            <p:cNvPr id="51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92579" y="3841978"/>
              <a:ext cx="922007" cy="841273"/>
            </a:xfrm>
            <a:prstGeom prst="rect">
              <a:avLst/>
            </a:prstGeom>
          </p:spPr>
        </p:pic>
        <p:sp>
          <p:nvSpPr>
            <p:cNvPr id="52" name="object 18"/>
            <p:cNvSpPr/>
            <p:nvPr/>
          </p:nvSpPr>
          <p:spPr>
            <a:xfrm>
              <a:off x="1475993" y="3812285"/>
              <a:ext cx="1163320" cy="780415"/>
            </a:xfrm>
            <a:custGeom>
              <a:avLst/>
              <a:gdLst/>
              <a:ahLst/>
              <a:cxnLst/>
              <a:rect l="l" t="t" r="r" b="b"/>
              <a:pathLst>
                <a:path w="1163320" h="780414">
                  <a:moveTo>
                    <a:pt x="581406" y="0"/>
                  </a:moveTo>
                  <a:lnTo>
                    <a:pt x="525419" y="1785"/>
                  </a:lnTo>
                  <a:lnTo>
                    <a:pt x="470937" y="7033"/>
                  </a:lnTo>
                  <a:lnTo>
                    <a:pt x="418203" y="15579"/>
                  </a:lnTo>
                  <a:lnTo>
                    <a:pt x="367461" y="27261"/>
                  </a:lnTo>
                  <a:lnTo>
                    <a:pt x="318954" y="41915"/>
                  </a:lnTo>
                  <a:lnTo>
                    <a:pt x="272927" y="59378"/>
                  </a:lnTo>
                  <a:lnTo>
                    <a:pt x="229623" y="79486"/>
                  </a:lnTo>
                  <a:lnTo>
                    <a:pt x="189286" y="102077"/>
                  </a:lnTo>
                  <a:lnTo>
                    <a:pt x="152160" y="126986"/>
                  </a:lnTo>
                  <a:lnTo>
                    <a:pt x="118489" y="154051"/>
                  </a:lnTo>
                  <a:lnTo>
                    <a:pt x="88516" y="183109"/>
                  </a:lnTo>
                  <a:lnTo>
                    <a:pt x="62485" y="213995"/>
                  </a:lnTo>
                  <a:lnTo>
                    <a:pt x="40640" y="246547"/>
                  </a:lnTo>
                  <a:lnTo>
                    <a:pt x="23226" y="280601"/>
                  </a:lnTo>
                  <a:lnTo>
                    <a:pt x="2661" y="352562"/>
                  </a:lnTo>
                  <a:lnTo>
                    <a:pt x="0" y="390144"/>
                  </a:lnTo>
                  <a:lnTo>
                    <a:pt x="2661" y="427725"/>
                  </a:lnTo>
                  <a:lnTo>
                    <a:pt x="23226" y="499686"/>
                  </a:lnTo>
                  <a:lnTo>
                    <a:pt x="40640" y="533740"/>
                  </a:lnTo>
                  <a:lnTo>
                    <a:pt x="62485" y="566292"/>
                  </a:lnTo>
                  <a:lnTo>
                    <a:pt x="88516" y="597178"/>
                  </a:lnTo>
                  <a:lnTo>
                    <a:pt x="118489" y="626236"/>
                  </a:lnTo>
                  <a:lnTo>
                    <a:pt x="152160" y="653301"/>
                  </a:lnTo>
                  <a:lnTo>
                    <a:pt x="189286" y="678210"/>
                  </a:lnTo>
                  <a:lnTo>
                    <a:pt x="229623" y="700801"/>
                  </a:lnTo>
                  <a:lnTo>
                    <a:pt x="272927" y="720909"/>
                  </a:lnTo>
                  <a:lnTo>
                    <a:pt x="318954" y="738372"/>
                  </a:lnTo>
                  <a:lnTo>
                    <a:pt x="367461" y="753026"/>
                  </a:lnTo>
                  <a:lnTo>
                    <a:pt x="418203" y="764708"/>
                  </a:lnTo>
                  <a:lnTo>
                    <a:pt x="470937" y="773254"/>
                  </a:lnTo>
                  <a:lnTo>
                    <a:pt x="525419" y="778502"/>
                  </a:lnTo>
                  <a:lnTo>
                    <a:pt x="581406" y="780288"/>
                  </a:lnTo>
                  <a:lnTo>
                    <a:pt x="637392" y="778502"/>
                  </a:lnTo>
                  <a:lnTo>
                    <a:pt x="691874" y="773254"/>
                  </a:lnTo>
                  <a:lnTo>
                    <a:pt x="744608" y="764708"/>
                  </a:lnTo>
                  <a:lnTo>
                    <a:pt x="795350" y="753026"/>
                  </a:lnTo>
                  <a:lnTo>
                    <a:pt x="843857" y="738372"/>
                  </a:lnTo>
                  <a:lnTo>
                    <a:pt x="889884" y="720909"/>
                  </a:lnTo>
                  <a:lnTo>
                    <a:pt x="933188" y="700801"/>
                  </a:lnTo>
                  <a:lnTo>
                    <a:pt x="973525" y="678210"/>
                  </a:lnTo>
                  <a:lnTo>
                    <a:pt x="1010651" y="653301"/>
                  </a:lnTo>
                  <a:lnTo>
                    <a:pt x="1044322" y="626236"/>
                  </a:lnTo>
                  <a:lnTo>
                    <a:pt x="1074295" y="597178"/>
                  </a:lnTo>
                  <a:lnTo>
                    <a:pt x="1100326" y="566292"/>
                  </a:lnTo>
                  <a:lnTo>
                    <a:pt x="1122171" y="533740"/>
                  </a:lnTo>
                  <a:lnTo>
                    <a:pt x="1139585" y="499686"/>
                  </a:lnTo>
                  <a:lnTo>
                    <a:pt x="1160150" y="427725"/>
                  </a:lnTo>
                  <a:lnTo>
                    <a:pt x="1162812" y="390144"/>
                  </a:lnTo>
                  <a:lnTo>
                    <a:pt x="1160150" y="352562"/>
                  </a:lnTo>
                  <a:lnTo>
                    <a:pt x="1139585" y="280601"/>
                  </a:lnTo>
                  <a:lnTo>
                    <a:pt x="1122171" y="246547"/>
                  </a:lnTo>
                  <a:lnTo>
                    <a:pt x="1100326" y="213995"/>
                  </a:lnTo>
                  <a:lnTo>
                    <a:pt x="1074295" y="183109"/>
                  </a:lnTo>
                  <a:lnTo>
                    <a:pt x="1044322" y="154051"/>
                  </a:lnTo>
                  <a:lnTo>
                    <a:pt x="1010651" y="126986"/>
                  </a:lnTo>
                  <a:lnTo>
                    <a:pt x="973525" y="102077"/>
                  </a:lnTo>
                  <a:lnTo>
                    <a:pt x="933188" y="79486"/>
                  </a:lnTo>
                  <a:lnTo>
                    <a:pt x="889884" y="59378"/>
                  </a:lnTo>
                  <a:lnTo>
                    <a:pt x="843857" y="41915"/>
                  </a:lnTo>
                  <a:lnTo>
                    <a:pt x="795350" y="27261"/>
                  </a:lnTo>
                  <a:lnTo>
                    <a:pt x="744608" y="15579"/>
                  </a:lnTo>
                  <a:lnTo>
                    <a:pt x="691874" y="7033"/>
                  </a:lnTo>
                  <a:lnTo>
                    <a:pt x="637392" y="1785"/>
                  </a:lnTo>
                  <a:lnTo>
                    <a:pt x="581406" y="0"/>
                  </a:lnTo>
                  <a:close/>
                </a:path>
              </a:pathLst>
            </a:custGeom>
            <a:solidFill>
              <a:srgbClr val="C5D9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19"/>
            <p:cNvSpPr/>
            <p:nvPr/>
          </p:nvSpPr>
          <p:spPr>
            <a:xfrm>
              <a:off x="1475993" y="3812285"/>
              <a:ext cx="1163320" cy="780415"/>
            </a:xfrm>
            <a:custGeom>
              <a:avLst/>
              <a:gdLst/>
              <a:ahLst/>
              <a:cxnLst/>
              <a:rect l="l" t="t" r="r" b="b"/>
              <a:pathLst>
                <a:path w="1163320" h="780414">
                  <a:moveTo>
                    <a:pt x="0" y="390144"/>
                  </a:moveTo>
                  <a:lnTo>
                    <a:pt x="10485" y="315994"/>
                  </a:lnTo>
                  <a:lnTo>
                    <a:pt x="40640" y="246547"/>
                  </a:lnTo>
                  <a:lnTo>
                    <a:pt x="62485" y="213995"/>
                  </a:lnTo>
                  <a:lnTo>
                    <a:pt x="88516" y="183109"/>
                  </a:lnTo>
                  <a:lnTo>
                    <a:pt x="118489" y="154051"/>
                  </a:lnTo>
                  <a:lnTo>
                    <a:pt x="152160" y="126986"/>
                  </a:lnTo>
                  <a:lnTo>
                    <a:pt x="189286" y="102077"/>
                  </a:lnTo>
                  <a:lnTo>
                    <a:pt x="229623" y="79486"/>
                  </a:lnTo>
                  <a:lnTo>
                    <a:pt x="272927" y="59378"/>
                  </a:lnTo>
                  <a:lnTo>
                    <a:pt x="318954" y="41915"/>
                  </a:lnTo>
                  <a:lnTo>
                    <a:pt x="367461" y="27261"/>
                  </a:lnTo>
                  <a:lnTo>
                    <a:pt x="418203" y="15579"/>
                  </a:lnTo>
                  <a:lnTo>
                    <a:pt x="470937" y="7033"/>
                  </a:lnTo>
                  <a:lnTo>
                    <a:pt x="525419" y="1785"/>
                  </a:lnTo>
                  <a:lnTo>
                    <a:pt x="581406" y="0"/>
                  </a:lnTo>
                  <a:lnTo>
                    <a:pt x="637392" y="1785"/>
                  </a:lnTo>
                  <a:lnTo>
                    <a:pt x="691874" y="7033"/>
                  </a:lnTo>
                  <a:lnTo>
                    <a:pt x="744608" y="15579"/>
                  </a:lnTo>
                  <a:lnTo>
                    <a:pt x="795350" y="27261"/>
                  </a:lnTo>
                  <a:lnTo>
                    <a:pt x="843857" y="41915"/>
                  </a:lnTo>
                  <a:lnTo>
                    <a:pt x="889884" y="59378"/>
                  </a:lnTo>
                  <a:lnTo>
                    <a:pt x="933188" y="79486"/>
                  </a:lnTo>
                  <a:lnTo>
                    <a:pt x="973525" y="102077"/>
                  </a:lnTo>
                  <a:lnTo>
                    <a:pt x="1010651" y="126986"/>
                  </a:lnTo>
                  <a:lnTo>
                    <a:pt x="1044322" y="154051"/>
                  </a:lnTo>
                  <a:lnTo>
                    <a:pt x="1074295" y="183109"/>
                  </a:lnTo>
                  <a:lnTo>
                    <a:pt x="1100326" y="213995"/>
                  </a:lnTo>
                  <a:lnTo>
                    <a:pt x="1122171" y="246547"/>
                  </a:lnTo>
                  <a:lnTo>
                    <a:pt x="1139585" y="280601"/>
                  </a:lnTo>
                  <a:lnTo>
                    <a:pt x="1160150" y="352562"/>
                  </a:lnTo>
                  <a:lnTo>
                    <a:pt x="1162812" y="390144"/>
                  </a:lnTo>
                  <a:lnTo>
                    <a:pt x="1160150" y="427725"/>
                  </a:lnTo>
                  <a:lnTo>
                    <a:pt x="1139585" y="499686"/>
                  </a:lnTo>
                  <a:lnTo>
                    <a:pt x="1122171" y="533740"/>
                  </a:lnTo>
                  <a:lnTo>
                    <a:pt x="1100326" y="566292"/>
                  </a:lnTo>
                  <a:lnTo>
                    <a:pt x="1074295" y="597178"/>
                  </a:lnTo>
                  <a:lnTo>
                    <a:pt x="1044322" y="626236"/>
                  </a:lnTo>
                  <a:lnTo>
                    <a:pt x="1010651" y="653301"/>
                  </a:lnTo>
                  <a:lnTo>
                    <a:pt x="973525" y="678210"/>
                  </a:lnTo>
                  <a:lnTo>
                    <a:pt x="933188" y="700801"/>
                  </a:lnTo>
                  <a:lnTo>
                    <a:pt x="889884" y="720909"/>
                  </a:lnTo>
                  <a:lnTo>
                    <a:pt x="843857" y="738372"/>
                  </a:lnTo>
                  <a:lnTo>
                    <a:pt x="795350" y="753026"/>
                  </a:lnTo>
                  <a:lnTo>
                    <a:pt x="744608" y="764708"/>
                  </a:lnTo>
                  <a:lnTo>
                    <a:pt x="691874" y="773254"/>
                  </a:lnTo>
                  <a:lnTo>
                    <a:pt x="637392" y="778502"/>
                  </a:lnTo>
                  <a:lnTo>
                    <a:pt x="581406" y="780288"/>
                  </a:lnTo>
                  <a:lnTo>
                    <a:pt x="525419" y="778502"/>
                  </a:lnTo>
                  <a:lnTo>
                    <a:pt x="470937" y="773254"/>
                  </a:lnTo>
                  <a:lnTo>
                    <a:pt x="418203" y="764708"/>
                  </a:lnTo>
                  <a:lnTo>
                    <a:pt x="367461" y="753026"/>
                  </a:lnTo>
                  <a:lnTo>
                    <a:pt x="318954" y="738372"/>
                  </a:lnTo>
                  <a:lnTo>
                    <a:pt x="272927" y="720909"/>
                  </a:lnTo>
                  <a:lnTo>
                    <a:pt x="229623" y="700801"/>
                  </a:lnTo>
                  <a:lnTo>
                    <a:pt x="189286" y="678210"/>
                  </a:lnTo>
                  <a:lnTo>
                    <a:pt x="152160" y="653301"/>
                  </a:lnTo>
                  <a:lnTo>
                    <a:pt x="118489" y="626236"/>
                  </a:lnTo>
                  <a:lnTo>
                    <a:pt x="88516" y="597178"/>
                  </a:lnTo>
                  <a:lnTo>
                    <a:pt x="62485" y="566292"/>
                  </a:lnTo>
                  <a:lnTo>
                    <a:pt x="40640" y="533740"/>
                  </a:lnTo>
                  <a:lnTo>
                    <a:pt x="23226" y="499686"/>
                  </a:lnTo>
                  <a:lnTo>
                    <a:pt x="2661" y="427725"/>
                  </a:lnTo>
                  <a:lnTo>
                    <a:pt x="0" y="390144"/>
                  </a:lnTo>
                  <a:close/>
                </a:path>
              </a:pathLst>
            </a:custGeom>
            <a:ln w="25908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20"/>
          <p:cNvSpPr txBox="1"/>
          <p:nvPr/>
        </p:nvSpPr>
        <p:spPr>
          <a:xfrm>
            <a:off x="1732914" y="3883914"/>
            <a:ext cx="647700" cy="6165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1555"/>
              </a:lnSpc>
              <a:spcBef>
                <a:spcPts val="95"/>
              </a:spcBef>
            </a:pPr>
            <a:r>
              <a:rPr sz="1300" b="1" spc="-20" dirty="0">
                <a:solidFill>
                  <a:srgbClr val="404040"/>
                </a:solidFill>
                <a:latin typeface="Calibri"/>
                <a:cs typeface="Calibri"/>
              </a:rPr>
              <a:t>TGN</a:t>
            </a:r>
            <a:endParaRPr sz="1300">
              <a:latin typeface="Calibri"/>
              <a:cs typeface="Calibri"/>
            </a:endParaRPr>
          </a:p>
          <a:p>
            <a:pPr marL="12700" marR="5080" indent="635" algn="ctr">
              <a:lnSpc>
                <a:spcPts val="1550"/>
              </a:lnSpc>
              <a:spcBef>
                <a:spcPts val="55"/>
              </a:spcBef>
            </a:pPr>
            <a:r>
              <a:rPr sz="1300" b="1" spc="-10" dirty="0">
                <a:solidFill>
                  <a:srgbClr val="404040"/>
                </a:solidFill>
                <a:latin typeface="Calibri"/>
                <a:cs typeface="Calibri"/>
              </a:rPr>
              <a:t>Sistema </a:t>
            </a:r>
            <a:r>
              <a:rPr sz="1300" b="1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300" b="1" spc="-120" dirty="0">
                <a:solidFill>
                  <a:srgbClr val="404040"/>
                </a:solidFill>
                <a:latin typeface="Calibri"/>
                <a:cs typeface="Calibri"/>
              </a:rPr>
              <a:t>T</a:t>
            </a:r>
            <a:r>
              <a:rPr sz="1300" b="1" spc="-10" dirty="0">
                <a:solidFill>
                  <a:srgbClr val="404040"/>
                </a:solidFill>
                <a:latin typeface="Calibri"/>
                <a:cs typeface="Calibri"/>
              </a:rPr>
              <a:t>e</a:t>
            </a:r>
            <a:r>
              <a:rPr sz="1300" b="1" spc="-5" dirty="0">
                <a:solidFill>
                  <a:srgbClr val="404040"/>
                </a:solidFill>
                <a:latin typeface="Calibri"/>
                <a:cs typeface="Calibri"/>
              </a:rPr>
              <a:t>so</a:t>
            </a:r>
            <a:r>
              <a:rPr sz="1300" b="1" spc="-25" dirty="0">
                <a:solidFill>
                  <a:srgbClr val="404040"/>
                </a:solidFill>
                <a:latin typeface="Calibri"/>
                <a:cs typeface="Calibri"/>
              </a:rPr>
              <a:t>r</a:t>
            </a:r>
            <a:r>
              <a:rPr sz="1300" b="1" spc="-10" dirty="0">
                <a:solidFill>
                  <a:srgbClr val="404040"/>
                </a:solidFill>
                <a:latin typeface="Calibri"/>
                <a:cs typeface="Calibri"/>
              </a:rPr>
              <a:t>er</a:t>
            </a:r>
            <a:r>
              <a:rPr sz="1300" b="1" spc="-5" dirty="0">
                <a:solidFill>
                  <a:srgbClr val="404040"/>
                </a:solidFill>
                <a:latin typeface="Calibri"/>
                <a:cs typeface="Calibri"/>
              </a:rPr>
              <a:t>ía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55" name="object 21"/>
          <p:cNvGrpSpPr/>
          <p:nvPr/>
        </p:nvGrpSpPr>
        <p:grpSpPr>
          <a:xfrm>
            <a:off x="2453639" y="4808220"/>
            <a:ext cx="1290955" cy="909955"/>
            <a:chOff x="2453639" y="4808220"/>
            <a:chExt cx="1290955" cy="909955"/>
          </a:xfrm>
        </p:grpSpPr>
        <p:pic>
          <p:nvPicPr>
            <p:cNvPr id="56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453639" y="4808220"/>
              <a:ext cx="1290827" cy="909828"/>
            </a:xfrm>
            <a:prstGeom prst="rect">
              <a:avLst/>
            </a:prstGeom>
          </p:spPr>
        </p:pic>
        <p:pic>
          <p:nvPicPr>
            <p:cNvPr id="57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525267" y="4866132"/>
              <a:ext cx="1146047" cy="842784"/>
            </a:xfrm>
            <a:prstGeom prst="rect">
              <a:avLst/>
            </a:prstGeom>
          </p:spPr>
        </p:pic>
        <p:sp>
          <p:nvSpPr>
            <p:cNvPr id="58" name="object 24"/>
            <p:cNvSpPr/>
            <p:nvPr/>
          </p:nvSpPr>
          <p:spPr>
            <a:xfrm>
              <a:off x="2519933" y="4836414"/>
              <a:ext cx="1163320" cy="782320"/>
            </a:xfrm>
            <a:custGeom>
              <a:avLst/>
              <a:gdLst/>
              <a:ahLst/>
              <a:cxnLst/>
              <a:rect l="l" t="t" r="r" b="b"/>
              <a:pathLst>
                <a:path w="1163320" h="782320">
                  <a:moveTo>
                    <a:pt x="581406" y="0"/>
                  </a:moveTo>
                  <a:lnTo>
                    <a:pt x="525419" y="1789"/>
                  </a:lnTo>
                  <a:lnTo>
                    <a:pt x="470937" y="7048"/>
                  </a:lnTo>
                  <a:lnTo>
                    <a:pt x="418203" y="15613"/>
                  </a:lnTo>
                  <a:lnTo>
                    <a:pt x="367461" y="27319"/>
                  </a:lnTo>
                  <a:lnTo>
                    <a:pt x="318954" y="42004"/>
                  </a:lnTo>
                  <a:lnTo>
                    <a:pt x="272927" y="59503"/>
                  </a:lnTo>
                  <a:lnTo>
                    <a:pt x="229623" y="79653"/>
                  </a:lnTo>
                  <a:lnTo>
                    <a:pt x="189286" y="102290"/>
                  </a:lnTo>
                  <a:lnTo>
                    <a:pt x="152160" y="127250"/>
                  </a:lnTo>
                  <a:lnTo>
                    <a:pt x="118489" y="154369"/>
                  </a:lnTo>
                  <a:lnTo>
                    <a:pt x="88516" y="183484"/>
                  </a:lnTo>
                  <a:lnTo>
                    <a:pt x="62485" y="214430"/>
                  </a:lnTo>
                  <a:lnTo>
                    <a:pt x="40640" y="247045"/>
                  </a:lnTo>
                  <a:lnTo>
                    <a:pt x="23226" y="281163"/>
                  </a:lnTo>
                  <a:lnTo>
                    <a:pt x="2661" y="353257"/>
                  </a:lnTo>
                  <a:lnTo>
                    <a:pt x="0" y="390906"/>
                  </a:lnTo>
                  <a:lnTo>
                    <a:pt x="2661" y="428554"/>
                  </a:lnTo>
                  <a:lnTo>
                    <a:pt x="23226" y="500648"/>
                  </a:lnTo>
                  <a:lnTo>
                    <a:pt x="40640" y="534766"/>
                  </a:lnTo>
                  <a:lnTo>
                    <a:pt x="62485" y="567381"/>
                  </a:lnTo>
                  <a:lnTo>
                    <a:pt x="88516" y="598327"/>
                  </a:lnTo>
                  <a:lnTo>
                    <a:pt x="118489" y="627442"/>
                  </a:lnTo>
                  <a:lnTo>
                    <a:pt x="152160" y="654561"/>
                  </a:lnTo>
                  <a:lnTo>
                    <a:pt x="189286" y="679521"/>
                  </a:lnTo>
                  <a:lnTo>
                    <a:pt x="229623" y="702158"/>
                  </a:lnTo>
                  <a:lnTo>
                    <a:pt x="272927" y="722308"/>
                  </a:lnTo>
                  <a:lnTo>
                    <a:pt x="318954" y="739807"/>
                  </a:lnTo>
                  <a:lnTo>
                    <a:pt x="367461" y="754492"/>
                  </a:lnTo>
                  <a:lnTo>
                    <a:pt x="418203" y="766198"/>
                  </a:lnTo>
                  <a:lnTo>
                    <a:pt x="470937" y="774763"/>
                  </a:lnTo>
                  <a:lnTo>
                    <a:pt x="525419" y="780022"/>
                  </a:lnTo>
                  <a:lnTo>
                    <a:pt x="581406" y="781812"/>
                  </a:lnTo>
                  <a:lnTo>
                    <a:pt x="637392" y="780022"/>
                  </a:lnTo>
                  <a:lnTo>
                    <a:pt x="691874" y="774763"/>
                  </a:lnTo>
                  <a:lnTo>
                    <a:pt x="744608" y="766198"/>
                  </a:lnTo>
                  <a:lnTo>
                    <a:pt x="795350" y="754492"/>
                  </a:lnTo>
                  <a:lnTo>
                    <a:pt x="843857" y="739807"/>
                  </a:lnTo>
                  <a:lnTo>
                    <a:pt x="889884" y="722308"/>
                  </a:lnTo>
                  <a:lnTo>
                    <a:pt x="933188" y="702158"/>
                  </a:lnTo>
                  <a:lnTo>
                    <a:pt x="973525" y="679521"/>
                  </a:lnTo>
                  <a:lnTo>
                    <a:pt x="1010651" y="654561"/>
                  </a:lnTo>
                  <a:lnTo>
                    <a:pt x="1044322" y="627442"/>
                  </a:lnTo>
                  <a:lnTo>
                    <a:pt x="1074295" y="598327"/>
                  </a:lnTo>
                  <a:lnTo>
                    <a:pt x="1100326" y="567381"/>
                  </a:lnTo>
                  <a:lnTo>
                    <a:pt x="1122171" y="534766"/>
                  </a:lnTo>
                  <a:lnTo>
                    <a:pt x="1139585" y="500648"/>
                  </a:lnTo>
                  <a:lnTo>
                    <a:pt x="1160150" y="428554"/>
                  </a:lnTo>
                  <a:lnTo>
                    <a:pt x="1162812" y="390906"/>
                  </a:lnTo>
                  <a:lnTo>
                    <a:pt x="1160150" y="353257"/>
                  </a:lnTo>
                  <a:lnTo>
                    <a:pt x="1139585" y="281163"/>
                  </a:lnTo>
                  <a:lnTo>
                    <a:pt x="1122171" y="247045"/>
                  </a:lnTo>
                  <a:lnTo>
                    <a:pt x="1100326" y="214430"/>
                  </a:lnTo>
                  <a:lnTo>
                    <a:pt x="1074295" y="183484"/>
                  </a:lnTo>
                  <a:lnTo>
                    <a:pt x="1044322" y="154369"/>
                  </a:lnTo>
                  <a:lnTo>
                    <a:pt x="1010651" y="127250"/>
                  </a:lnTo>
                  <a:lnTo>
                    <a:pt x="973525" y="102290"/>
                  </a:lnTo>
                  <a:lnTo>
                    <a:pt x="933188" y="79653"/>
                  </a:lnTo>
                  <a:lnTo>
                    <a:pt x="889884" y="59503"/>
                  </a:lnTo>
                  <a:lnTo>
                    <a:pt x="843857" y="42004"/>
                  </a:lnTo>
                  <a:lnTo>
                    <a:pt x="795350" y="27319"/>
                  </a:lnTo>
                  <a:lnTo>
                    <a:pt x="744608" y="15613"/>
                  </a:lnTo>
                  <a:lnTo>
                    <a:pt x="691874" y="7048"/>
                  </a:lnTo>
                  <a:lnTo>
                    <a:pt x="637392" y="1789"/>
                  </a:lnTo>
                  <a:lnTo>
                    <a:pt x="581406" y="0"/>
                  </a:lnTo>
                  <a:close/>
                </a:path>
              </a:pathLst>
            </a:custGeom>
            <a:solidFill>
              <a:srgbClr val="C5D9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25"/>
            <p:cNvSpPr/>
            <p:nvPr/>
          </p:nvSpPr>
          <p:spPr>
            <a:xfrm>
              <a:off x="2519933" y="4836414"/>
              <a:ext cx="1163320" cy="782320"/>
            </a:xfrm>
            <a:custGeom>
              <a:avLst/>
              <a:gdLst/>
              <a:ahLst/>
              <a:cxnLst/>
              <a:rect l="l" t="t" r="r" b="b"/>
              <a:pathLst>
                <a:path w="1163320" h="782320">
                  <a:moveTo>
                    <a:pt x="0" y="390906"/>
                  </a:moveTo>
                  <a:lnTo>
                    <a:pt x="10485" y="316622"/>
                  </a:lnTo>
                  <a:lnTo>
                    <a:pt x="40640" y="247045"/>
                  </a:lnTo>
                  <a:lnTo>
                    <a:pt x="62485" y="214430"/>
                  </a:lnTo>
                  <a:lnTo>
                    <a:pt x="88516" y="183484"/>
                  </a:lnTo>
                  <a:lnTo>
                    <a:pt x="118489" y="154369"/>
                  </a:lnTo>
                  <a:lnTo>
                    <a:pt x="152160" y="127250"/>
                  </a:lnTo>
                  <a:lnTo>
                    <a:pt x="189286" y="102290"/>
                  </a:lnTo>
                  <a:lnTo>
                    <a:pt x="229623" y="79653"/>
                  </a:lnTo>
                  <a:lnTo>
                    <a:pt x="272927" y="59503"/>
                  </a:lnTo>
                  <a:lnTo>
                    <a:pt x="318954" y="42004"/>
                  </a:lnTo>
                  <a:lnTo>
                    <a:pt x="367461" y="27319"/>
                  </a:lnTo>
                  <a:lnTo>
                    <a:pt x="418203" y="15613"/>
                  </a:lnTo>
                  <a:lnTo>
                    <a:pt x="470937" y="7048"/>
                  </a:lnTo>
                  <a:lnTo>
                    <a:pt x="525419" y="1789"/>
                  </a:lnTo>
                  <a:lnTo>
                    <a:pt x="581406" y="0"/>
                  </a:lnTo>
                  <a:lnTo>
                    <a:pt x="637392" y="1789"/>
                  </a:lnTo>
                  <a:lnTo>
                    <a:pt x="691874" y="7048"/>
                  </a:lnTo>
                  <a:lnTo>
                    <a:pt x="744608" y="15613"/>
                  </a:lnTo>
                  <a:lnTo>
                    <a:pt x="795350" y="27319"/>
                  </a:lnTo>
                  <a:lnTo>
                    <a:pt x="843857" y="42004"/>
                  </a:lnTo>
                  <a:lnTo>
                    <a:pt x="889884" y="59503"/>
                  </a:lnTo>
                  <a:lnTo>
                    <a:pt x="933188" y="79653"/>
                  </a:lnTo>
                  <a:lnTo>
                    <a:pt x="973525" y="102290"/>
                  </a:lnTo>
                  <a:lnTo>
                    <a:pt x="1010651" y="127250"/>
                  </a:lnTo>
                  <a:lnTo>
                    <a:pt x="1044322" y="154369"/>
                  </a:lnTo>
                  <a:lnTo>
                    <a:pt x="1074295" y="183484"/>
                  </a:lnTo>
                  <a:lnTo>
                    <a:pt x="1100326" y="214430"/>
                  </a:lnTo>
                  <a:lnTo>
                    <a:pt x="1122171" y="247045"/>
                  </a:lnTo>
                  <a:lnTo>
                    <a:pt x="1139585" y="281163"/>
                  </a:lnTo>
                  <a:lnTo>
                    <a:pt x="1160150" y="353257"/>
                  </a:lnTo>
                  <a:lnTo>
                    <a:pt x="1162812" y="390906"/>
                  </a:lnTo>
                  <a:lnTo>
                    <a:pt x="1160150" y="428554"/>
                  </a:lnTo>
                  <a:lnTo>
                    <a:pt x="1139585" y="500648"/>
                  </a:lnTo>
                  <a:lnTo>
                    <a:pt x="1122171" y="534766"/>
                  </a:lnTo>
                  <a:lnTo>
                    <a:pt x="1100326" y="567381"/>
                  </a:lnTo>
                  <a:lnTo>
                    <a:pt x="1074295" y="598327"/>
                  </a:lnTo>
                  <a:lnTo>
                    <a:pt x="1044322" y="627442"/>
                  </a:lnTo>
                  <a:lnTo>
                    <a:pt x="1010651" y="654561"/>
                  </a:lnTo>
                  <a:lnTo>
                    <a:pt x="973525" y="679521"/>
                  </a:lnTo>
                  <a:lnTo>
                    <a:pt x="933188" y="702158"/>
                  </a:lnTo>
                  <a:lnTo>
                    <a:pt x="889884" y="722308"/>
                  </a:lnTo>
                  <a:lnTo>
                    <a:pt x="843857" y="739807"/>
                  </a:lnTo>
                  <a:lnTo>
                    <a:pt x="795350" y="754492"/>
                  </a:lnTo>
                  <a:lnTo>
                    <a:pt x="744608" y="766198"/>
                  </a:lnTo>
                  <a:lnTo>
                    <a:pt x="691874" y="774763"/>
                  </a:lnTo>
                  <a:lnTo>
                    <a:pt x="637392" y="780022"/>
                  </a:lnTo>
                  <a:lnTo>
                    <a:pt x="581406" y="781812"/>
                  </a:lnTo>
                  <a:lnTo>
                    <a:pt x="525419" y="780022"/>
                  </a:lnTo>
                  <a:lnTo>
                    <a:pt x="470937" y="774763"/>
                  </a:lnTo>
                  <a:lnTo>
                    <a:pt x="418203" y="766198"/>
                  </a:lnTo>
                  <a:lnTo>
                    <a:pt x="367461" y="754492"/>
                  </a:lnTo>
                  <a:lnTo>
                    <a:pt x="318954" y="739807"/>
                  </a:lnTo>
                  <a:lnTo>
                    <a:pt x="272927" y="722308"/>
                  </a:lnTo>
                  <a:lnTo>
                    <a:pt x="229623" y="702158"/>
                  </a:lnTo>
                  <a:lnTo>
                    <a:pt x="189286" y="679521"/>
                  </a:lnTo>
                  <a:lnTo>
                    <a:pt x="152160" y="654561"/>
                  </a:lnTo>
                  <a:lnTo>
                    <a:pt x="118489" y="627442"/>
                  </a:lnTo>
                  <a:lnTo>
                    <a:pt x="88516" y="598327"/>
                  </a:lnTo>
                  <a:lnTo>
                    <a:pt x="62485" y="567381"/>
                  </a:lnTo>
                  <a:lnTo>
                    <a:pt x="40640" y="534766"/>
                  </a:lnTo>
                  <a:lnTo>
                    <a:pt x="23226" y="500648"/>
                  </a:lnTo>
                  <a:lnTo>
                    <a:pt x="2661" y="428554"/>
                  </a:lnTo>
                  <a:lnTo>
                    <a:pt x="0" y="390906"/>
                  </a:lnTo>
                  <a:close/>
                </a:path>
              </a:pathLst>
            </a:custGeom>
            <a:ln w="25908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0" name="object 26"/>
          <p:cNvSpPr txBox="1"/>
          <p:nvPr/>
        </p:nvSpPr>
        <p:spPr>
          <a:xfrm>
            <a:off x="2664714" y="4908930"/>
            <a:ext cx="871855" cy="6165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35" algn="ctr">
              <a:lnSpc>
                <a:spcPts val="1555"/>
              </a:lnSpc>
              <a:spcBef>
                <a:spcPts val="95"/>
              </a:spcBef>
            </a:pPr>
            <a:r>
              <a:rPr sz="1300" b="1" spc="-10" dirty="0">
                <a:solidFill>
                  <a:srgbClr val="404040"/>
                </a:solidFill>
                <a:latin typeface="Calibri"/>
                <a:cs typeface="Calibri"/>
              </a:rPr>
              <a:t>ONP</a:t>
            </a:r>
            <a:endParaRPr sz="1300">
              <a:latin typeface="Calibri"/>
              <a:cs typeface="Calibri"/>
            </a:endParaRPr>
          </a:p>
          <a:p>
            <a:pPr marL="12700" marR="5080" indent="-635" algn="ctr">
              <a:lnSpc>
                <a:spcPts val="1550"/>
              </a:lnSpc>
              <a:spcBef>
                <a:spcPts val="55"/>
              </a:spcBef>
            </a:pPr>
            <a:r>
              <a:rPr sz="1300" b="1" spc="-10" dirty="0">
                <a:solidFill>
                  <a:srgbClr val="404040"/>
                </a:solidFill>
                <a:latin typeface="Calibri"/>
                <a:cs typeface="Calibri"/>
              </a:rPr>
              <a:t>Sistema </a:t>
            </a:r>
            <a:r>
              <a:rPr sz="1300" b="1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300" b="1" spc="-15" dirty="0">
                <a:solidFill>
                  <a:srgbClr val="404040"/>
                </a:solidFill>
                <a:latin typeface="Calibri"/>
                <a:cs typeface="Calibri"/>
              </a:rPr>
              <a:t>P</a:t>
            </a:r>
            <a:r>
              <a:rPr sz="1300" b="1" spc="-25" dirty="0">
                <a:solidFill>
                  <a:srgbClr val="404040"/>
                </a:solidFill>
                <a:latin typeface="Calibri"/>
                <a:cs typeface="Calibri"/>
              </a:rPr>
              <a:t>r</a:t>
            </a:r>
            <a:r>
              <a:rPr sz="1300" b="1" spc="-10" dirty="0">
                <a:solidFill>
                  <a:srgbClr val="404040"/>
                </a:solidFill>
                <a:latin typeface="Calibri"/>
                <a:cs typeface="Calibri"/>
              </a:rPr>
              <a:t>e</a:t>
            </a:r>
            <a:r>
              <a:rPr sz="1300" b="1" spc="-5" dirty="0">
                <a:solidFill>
                  <a:srgbClr val="404040"/>
                </a:solidFill>
                <a:latin typeface="Calibri"/>
                <a:cs typeface="Calibri"/>
              </a:rPr>
              <a:t>supu</a:t>
            </a:r>
            <a:r>
              <a:rPr sz="1300" b="1" spc="-15" dirty="0">
                <a:solidFill>
                  <a:srgbClr val="404040"/>
                </a:solidFill>
                <a:latin typeface="Calibri"/>
                <a:cs typeface="Calibri"/>
              </a:rPr>
              <a:t>e</a:t>
            </a:r>
            <a:r>
              <a:rPr sz="1300" b="1" spc="-20" dirty="0">
                <a:solidFill>
                  <a:srgbClr val="404040"/>
                </a:solidFill>
                <a:latin typeface="Calibri"/>
                <a:cs typeface="Calibri"/>
              </a:rPr>
              <a:t>s</a:t>
            </a:r>
            <a:r>
              <a:rPr sz="1300" b="1" spc="-25" dirty="0">
                <a:solidFill>
                  <a:srgbClr val="404040"/>
                </a:solidFill>
                <a:latin typeface="Calibri"/>
                <a:cs typeface="Calibri"/>
              </a:rPr>
              <a:t>t</a:t>
            </a:r>
            <a:r>
              <a:rPr sz="1300" b="1" spc="-5" dirty="0">
                <a:solidFill>
                  <a:srgbClr val="404040"/>
                </a:solidFill>
                <a:latin typeface="Calibri"/>
                <a:cs typeface="Calibri"/>
              </a:rPr>
              <a:t>o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61" name="object 27"/>
          <p:cNvGrpSpPr/>
          <p:nvPr/>
        </p:nvGrpSpPr>
        <p:grpSpPr>
          <a:xfrm>
            <a:off x="4433315" y="4895088"/>
            <a:ext cx="1367155" cy="909955"/>
            <a:chOff x="4433315" y="4895088"/>
            <a:chExt cx="1367155" cy="909955"/>
          </a:xfrm>
        </p:grpSpPr>
        <p:pic>
          <p:nvPicPr>
            <p:cNvPr id="62" name="object 2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445507" y="4895088"/>
              <a:ext cx="1344167" cy="909828"/>
            </a:xfrm>
            <a:prstGeom prst="rect">
              <a:avLst/>
            </a:prstGeom>
          </p:spPr>
        </p:pic>
        <p:pic>
          <p:nvPicPr>
            <p:cNvPr id="63" name="object 2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433315" y="4953000"/>
              <a:ext cx="1367027" cy="842784"/>
            </a:xfrm>
            <a:prstGeom prst="rect">
              <a:avLst/>
            </a:prstGeom>
          </p:spPr>
        </p:pic>
        <p:sp>
          <p:nvSpPr>
            <p:cNvPr id="64" name="object 30"/>
            <p:cNvSpPr/>
            <p:nvPr/>
          </p:nvSpPr>
          <p:spPr>
            <a:xfrm>
              <a:off x="4511801" y="4923282"/>
              <a:ext cx="1216660" cy="782320"/>
            </a:xfrm>
            <a:custGeom>
              <a:avLst/>
              <a:gdLst/>
              <a:ahLst/>
              <a:cxnLst/>
              <a:rect l="l" t="t" r="r" b="b"/>
              <a:pathLst>
                <a:path w="1216660" h="782320">
                  <a:moveTo>
                    <a:pt x="608076" y="0"/>
                  </a:moveTo>
                  <a:lnTo>
                    <a:pt x="549520" y="1789"/>
                  </a:lnTo>
                  <a:lnTo>
                    <a:pt x="492539" y="7048"/>
                  </a:lnTo>
                  <a:lnTo>
                    <a:pt x="437385" y="15613"/>
                  </a:lnTo>
                  <a:lnTo>
                    <a:pt x="384315" y="27319"/>
                  </a:lnTo>
                  <a:lnTo>
                    <a:pt x="333583" y="42004"/>
                  </a:lnTo>
                  <a:lnTo>
                    <a:pt x="285445" y="59503"/>
                  </a:lnTo>
                  <a:lnTo>
                    <a:pt x="240154" y="79653"/>
                  </a:lnTo>
                  <a:lnTo>
                    <a:pt x="197967" y="102290"/>
                  </a:lnTo>
                  <a:lnTo>
                    <a:pt x="159138" y="127250"/>
                  </a:lnTo>
                  <a:lnTo>
                    <a:pt x="123922" y="154369"/>
                  </a:lnTo>
                  <a:lnTo>
                    <a:pt x="92575" y="183484"/>
                  </a:lnTo>
                  <a:lnTo>
                    <a:pt x="65350" y="214430"/>
                  </a:lnTo>
                  <a:lnTo>
                    <a:pt x="42504" y="247045"/>
                  </a:lnTo>
                  <a:lnTo>
                    <a:pt x="24291" y="281163"/>
                  </a:lnTo>
                  <a:lnTo>
                    <a:pt x="2784" y="353257"/>
                  </a:lnTo>
                  <a:lnTo>
                    <a:pt x="0" y="390906"/>
                  </a:lnTo>
                  <a:lnTo>
                    <a:pt x="2784" y="428554"/>
                  </a:lnTo>
                  <a:lnTo>
                    <a:pt x="24291" y="500648"/>
                  </a:lnTo>
                  <a:lnTo>
                    <a:pt x="42504" y="534766"/>
                  </a:lnTo>
                  <a:lnTo>
                    <a:pt x="65350" y="567381"/>
                  </a:lnTo>
                  <a:lnTo>
                    <a:pt x="92575" y="598327"/>
                  </a:lnTo>
                  <a:lnTo>
                    <a:pt x="123922" y="627442"/>
                  </a:lnTo>
                  <a:lnTo>
                    <a:pt x="159138" y="654561"/>
                  </a:lnTo>
                  <a:lnTo>
                    <a:pt x="197967" y="679521"/>
                  </a:lnTo>
                  <a:lnTo>
                    <a:pt x="240154" y="702158"/>
                  </a:lnTo>
                  <a:lnTo>
                    <a:pt x="285445" y="722308"/>
                  </a:lnTo>
                  <a:lnTo>
                    <a:pt x="333583" y="739807"/>
                  </a:lnTo>
                  <a:lnTo>
                    <a:pt x="384315" y="754492"/>
                  </a:lnTo>
                  <a:lnTo>
                    <a:pt x="437385" y="766198"/>
                  </a:lnTo>
                  <a:lnTo>
                    <a:pt x="492539" y="774763"/>
                  </a:lnTo>
                  <a:lnTo>
                    <a:pt x="549520" y="780022"/>
                  </a:lnTo>
                  <a:lnTo>
                    <a:pt x="608076" y="781812"/>
                  </a:lnTo>
                  <a:lnTo>
                    <a:pt x="666631" y="780022"/>
                  </a:lnTo>
                  <a:lnTo>
                    <a:pt x="723612" y="774763"/>
                  </a:lnTo>
                  <a:lnTo>
                    <a:pt x="778766" y="766198"/>
                  </a:lnTo>
                  <a:lnTo>
                    <a:pt x="831836" y="754492"/>
                  </a:lnTo>
                  <a:lnTo>
                    <a:pt x="882568" y="739807"/>
                  </a:lnTo>
                  <a:lnTo>
                    <a:pt x="930706" y="722308"/>
                  </a:lnTo>
                  <a:lnTo>
                    <a:pt x="975997" y="702158"/>
                  </a:lnTo>
                  <a:lnTo>
                    <a:pt x="1018184" y="679521"/>
                  </a:lnTo>
                  <a:lnTo>
                    <a:pt x="1057013" y="654561"/>
                  </a:lnTo>
                  <a:lnTo>
                    <a:pt x="1092229" y="627442"/>
                  </a:lnTo>
                  <a:lnTo>
                    <a:pt x="1123576" y="598327"/>
                  </a:lnTo>
                  <a:lnTo>
                    <a:pt x="1150801" y="567381"/>
                  </a:lnTo>
                  <a:lnTo>
                    <a:pt x="1173647" y="534766"/>
                  </a:lnTo>
                  <a:lnTo>
                    <a:pt x="1191860" y="500648"/>
                  </a:lnTo>
                  <a:lnTo>
                    <a:pt x="1213367" y="428554"/>
                  </a:lnTo>
                  <a:lnTo>
                    <a:pt x="1216152" y="390906"/>
                  </a:lnTo>
                  <a:lnTo>
                    <a:pt x="1213367" y="353257"/>
                  </a:lnTo>
                  <a:lnTo>
                    <a:pt x="1191860" y="281163"/>
                  </a:lnTo>
                  <a:lnTo>
                    <a:pt x="1173647" y="247045"/>
                  </a:lnTo>
                  <a:lnTo>
                    <a:pt x="1150801" y="214430"/>
                  </a:lnTo>
                  <a:lnTo>
                    <a:pt x="1123576" y="183484"/>
                  </a:lnTo>
                  <a:lnTo>
                    <a:pt x="1092229" y="154369"/>
                  </a:lnTo>
                  <a:lnTo>
                    <a:pt x="1057013" y="127250"/>
                  </a:lnTo>
                  <a:lnTo>
                    <a:pt x="1018184" y="102290"/>
                  </a:lnTo>
                  <a:lnTo>
                    <a:pt x="975997" y="79653"/>
                  </a:lnTo>
                  <a:lnTo>
                    <a:pt x="930706" y="59503"/>
                  </a:lnTo>
                  <a:lnTo>
                    <a:pt x="882568" y="42004"/>
                  </a:lnTo>
                  <a:lnTo>
                    <a:pt x="831836" y="27319"/>
                  </a:lnTo>
                  <a:lnTo>
                    <a:pt x="778766" y="15613"/>
                  </a:lnTo>
                  <a:lnTo>
                    <a:pt x="723612" y="7048"/>
                  </a:lnTo>
                  <a:lnTo>
                    <a:pt x="666631" y="1789"/>
                  </a:lnTo>
                  <a:lnTo>
                    <a:pt x="608076" y="0"/>
                  </a:lnTo>
                  <a:close/>
                </a:path>
              </a:pathLst>
            </a:custGeom>
            <a:solidFill>
              <a:srgbClr val="C5D9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31"/>
            <p:cNvSpPr/>
            <p:nvPr/>
          </p:nvSpPr>
          <p:spPr>
            <a:xfrm>
              <a:off x="4511801" y="4923282"/>
              <a:ext cx="1216660" cy="782320"/>
            </a:xfrm>
            <a:custGeom>
              <a:avLst/>
              <a:gdLst/>
              <a:ahLst/>
              <a:cxnLst/>
              <a:rect l="l" t="t" r="r" b="b"/>
              <a:pathLst>
                <a:path w="1216660" h="782320">
                  <a:moveTo>
                    <a:pt x="0" y="390906"/>
                  </a:moveTo>
                  <a:lnTo>
                    <a:pt x="10966" y="316622"/>
                  </a:lnTo>
                  <a:lnTo>
                    <a:pt x="42504" y="247045"/>
                  </a:lnTo>
                  <a:lnTo>
                    <a:pt x="65350" y="214430"/>
                  </a:lnTo>
                  <a:lnTo>
                    <a:pt x="92575" y="183484"/>
                  </a:lnTo>
                  <a:lnTo>
                    <a:pt x="123922" y="154369"/>
                  </a:lnTo>
                  <a:lnTo>
                    <a:pt x="159138" y="127250"/>
                  </a:lnTo>
                  <a:lnTo>
                    <a:pt x="197967" y="102290"/>
                  </a:lnTo>
                  <a:lnTo>
                    <a:pt x="240154" y="79653"/>
                  </a:lnTo>
                  <a:lnTo>
                    <a:pt x="285445" y="59503"/>
                  </a:lnTo>
                  <a:lnTo>
                    <a:pt x="333583" y="42004"/>
                  </a:lnTo>
                  <a:lnTo>
                    <a:pt x="384315" y="27319"/>
                  </a:lnTo>
                  <a:lnTo>
                    <a:pt x="437385" y="15613"/>
                  </a:lnTo>
                  <a:lnTo>
                    <a:pt x="492539" y="7048"/>
                  </a:lnTo>
                  <a:lnTo>
                    <a:pt x="549520" y="1789"/>
                  </a:lnTo>
                  <a:lnTo>
                    <a:pt x="608076" y="0"/>
                  </a:lnTo>
                  <a:lnTo>
                    <a:pt x="666631" y="1789"/>
                  </a:lnTo>
                  <a:lnTo>
                    <a:pt x="723612" y="7048"/>
                  </a:lnTo>
                  <a:lnTo>
                    <a:pt x="778766" y="15613"/>
                  </a:lnTo>
                  <a:lnTo>
                    <a:pt x="831836" y="27319"/>
                  </a:lnTo>
                  <a:lnTo>
                    <a:pt x="882568" y="42004"/>
                  </a:lnTo>
                  <a:lnTo>
                    <a:pt x="930706" y="59503"/>
                  </a:lnTo>
                  <a:lnTo>
                    <a:pt x="975997" y="79653"/>
                  </a:lnTo>
                  <a:lnTo>
                    <a:pt x="1018184" y="102290"/>
                  </a:lnTo>
                  <a:lnTo>
                    <a:pt x="1057013" y="127250"/>
                  </a:lnTo>
                  <a:lnTo>
                    <a:pt x="1092229" y="154369"/>
                  </a:lnTo>
                  <a:lnTo>
                    <a:pt x="1123576" y="183484"/>
                  </a:lnTo>
                  <a:lnTo>
                    <a:pt x="1150801" y="214430"/>
                  </a:lnTo>
                  <a:lnTo>
                    <a:pt x="1173647" y="247045"/>
                  </a:lnTo>
                  <a:lnTo>
                    <a:pt x="1191860" y="281163"/>
                  </a:lnTo>
                  <a:lnTo>
                    <a:pt x="1213367" y="353257"/>
                  </a:lnTo>
                  <a:lnTo>
                    <a:pt x="1216152" y="390906"/>
                  </a:lnTo>
                  <a:lnTo>
                    <a:pt x="1213367" y="428554"/>
                  </a:lnTo>
                  <a:lnTo>
                    <a:pt x="1191860" y="500648"/>
                  </a:lnTo>
                  <a:lnTo>
                    <a:pt x="1173647" y="534766"/>
                  </a:lnTo>
                  <a:lnTo>
                    <a:pt x="1150801" y="567381"/>
                  </a:lnTo>
                  <a:lnTo>
                    <a:pt x="1123576" y="598327"/>
                  </a:lnTo>
                  <a:lnTo>
                    <a:pt x="1092229" y="627442"/>
                  </a:lnTo>
                  <a:lnTo>
                    <a:pt x="1057013" y="654561"/>
                  </a:lnTo>
                  <a:lnTo>
                    <a:pt x="1018184" y="679521"/>
                  </a:lnTo>
                  <a:lnTo>
                    <a:pt x="975997" y="702158"/>
                  </a:lnTo>
                  <a:lnTo>
                    <a:pt x="930706" y="722308"/>
                  </a:lnTo>
                  <a:lnTo>
                    <a:pt x="882568" y="739807"/>
                  </a:lnTo>
                  <a:lnTo>
                    <a:pt x="831836" y="754492"/>
                  </a:lnTo>
                  <a:lnTo>
                    <a:pt x="778766" y="766198"/>
                  </a:lnTo>
                  <a:lnTo>
                    <a:pt x="723612" y="774763"/>
                  </a:lnTo>
                  <a:lnTo>
                    <a:pt x="666631" y="780022"/>
                  </a:lnTo>
                  <a:lnTo>
                    <a:pt x="608076" y="781812"/>
                  </a:lnTo>
                  <a:lnTo>
                    <a:pt x="549520" y="780022"/>
                  </a:lnTo>
                  <a:lnTo>
                    <a:pt x="492539" y="774763"/>
                  </a:lnTo>
                  <a:lnTo>
                    <a:pt x="437385" y="766198"/>
                  </a:lnTo>
                  <a:lnTo>
                    <a:pt x="384315" y="754492"/>
                  </a:lnTo>
                  <a:lnTo>
                    <a:pt x="333583" y="739807"/>
                  </a:lnTo>
                  <a:lnTo>
                    <a:pt x="285445" y="722308"/>
                  </a:lnTo>
                  <a:lnTo>
                    <a:pt x="240154" y="702158"/>
                  </a:lnTo>
                  <a:lnTo>
                    <a:pt x="197967" y="679521"/>
                  </a:lnTo>
                  <a:lnTo>
                    <a:pt x="159138" y="654561"/>
                  </a:lnTo>
                  <a:lnTo>
                    <a:pt x="123922" y="627442"/>
                  </a:lnTo>
                  <a:lnTo>
                    <a:pt x="92575" y="598327"/>
                  </a:lnTo>
                  <a:lnTo>
                    <a:pt x="65350" y="567381"/>
                  </a:lnTo>
                  <a:lnTo>
                    <a:pt x="42504" y="534766"/>
                  </a:lnTo>
                  <a:lnTo>
                    <a:pt x="24291" y="500648"/>
                  </a:lnTo>
                  <a:lnTo>
                    <a:pt x="2784" y="428554"/>
                  </a:lnTo>
                  <a:lnTo>
                    <a:pt x="0" y="390906"/>
                  </a:lnTo>
                  <a:close/>
                </a:path>
              </a:pathLst>
            </a:custGeom>
            <a:ln w="25908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6" name="object 32"/>
          <p:cNvSpPr txBox="1"/>
          <p:nvPr/>
        </p:nvSpPr>
        <p:spPr>
          <a:xfrm>
            <a:off x="4573904" y="4996053"/>
            <a:ext cx="1094740" cy="6165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1555"/>
              </a:lnSpc>
              <a:spcBef>
                <a:spcPts val="95"/>
              </a:spcBef>
            </a:pPr>
            <a:r>
              <a:rPr sz="1300" b="1" spc="-10" dirty="0">
                <a:solidFill>
                  <a:srgbClr val="404040"/>
                </a:solidFill>
                <a:latin typeface="Calibri"/>
                <a:cs typeface="Calibri"/>
              </a:rPr>
              <a:t>ONCP</a:t>
            </a:r>
            <a:endParaRPr sz="1300">
              <a:latin typeface="Calibri"/>
              <a:cs typeface="Calibri"/>
            </a:endParaRPr>
          </a:p>
          <a:p>
            <a:pPr algn="ctr">
              <a:lnSpc>
                <a:spcPts val="1550"/>
              </a:lnSpc>
            </a:pPr>
            <a:r>
              <a:rPr sz="1300" b="1" spc="-5" dirty="0">
                <a:solidFill>
                  <a:srgbClr val="404040"/>
                </a:solidFill>
                <a:latin typeface="Calibri"/>
                <a:cs typeface="Calibri"/>
              </a:rPr>
              <a:t>Si</a:t>
            </a:r>
            <a:r>
              <a:rPr sz="1300" b="1" spc="-20" dirty="0">
                <a:solidFill>
                  <a:srgbClr val="404040"/>
                </a:solidFill>
                <a:latin typeface="Calibri"/>
                <a:cs typeface="Calibri"/>
              </a:rPr>
              <a:t>s</a:t>
            </a:r>
            <a:r>
              <a:rPr sz="1300" b="1" spc="-25" dirty="0">
                <a:solidFill>
                  <a:srgbClr val="404040"/>
                </a:solidFill>
                <a:latin typeface="Calibri"/>
                <a:cs typeface="Calibri"/>
              </a:rPr>
              <a:t>t</a:t>
            </a:r>
            <a:r>
              <a:rPr sz="1300" b="1" spc="-10" dirty="0">
                <a:solidFill>
                  <a:srgbClr val="404040"/>
                </a:solidFill>
                <a:latin typeface="Calibri"/>
                <a:cs typeface="Calibri"/>
              </a:rPr>
              <a:t>em</a:t>
            </a:r>
            <a:r>
              <a:rPr sz="1300" b="1" spc="-5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1300" b="1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300" b="1" spc="-10" dirty="0">
                <a:solidFill>
                  <a:srgbClr val="404040"/>
                </a:solidFill>
                <a:latin typeface="Calibri"/>
                <a:cs typeface="Calibri"/>
              </a:rPr>
              <a:t>C</a:t>
            </a:r>
            <a:r>
              <a:rPr sz="1300" b="1" spc="-25" dirty="0">
                <a:solidFill>
                  <a:srgbClr val="404040"/>
                </a:solidFill>
                <a:latin typeface="Calibri"/>
                <a:cs typeface="Calibri"/>
              </a:rPr>
              <a:t>r</a:t>
            </a:r>
            <a:r>
              <a:rPr sz="1300" b="1" spc="-10" dirty="0">
                <a:solidFill>
                  <a:srgbClr val="404040"/>
                </a:solidFill>
                <a:latin typeface="Calibri"/>
                <a:cs typeface="Calibri"/>
              </a:rPr>
              <a:t>édi</a:t>
            </a:r>
            <a:r>
              <a:rPr sz="1300" b="1" spc="-25" dirty="0">
                <a:solidFill>
                  <a:srgbClr val="404040"/>
                </a:solidFill>
                <a:latin typeface="Calibri"/>
                <a:cs typeface="Calibri"/>
              </a:rPr>
              <a:t>t</a:t>
            </a:r>
            <a:r>
              <a:rPr sz="1300" b="1" spc="-5" dirty="0">
                <a:solidFill>
                  <a:srgbClr val="404040"/>
                </a:solidFill>
                <a:latin typeface="Calibri"/>
                <a:cs typeface="Calibri"/>
              </a:rPr>
              <a:t>o</a:t>
            </a:r>
            <a:endParaRPr sz="1300">
              <a:latin typeface="Calibri"/>
              <a:cs typeface="Calibri"/>
            </a:endParaRPr>
          </a:p>
          <a:p>
            <a:pPr algn="ctr">
              <a:lnSpc>
                <a:spcPts val="1555"/>
              </a:lnSpc>
            </a:pPr>
            <a:r>
              <a:rPr sz="1300" b="1" spc="-10" dirty="0">
                <a:solidFill>
                  <a:srgbClr val="404040"/>
                </a:solidFill>
                <a:latin typeface="Calibri"/>
                <a:cs typeface="Calibri"/>
              </a:rPr>
              <a:t>Público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67" name="object 33"/>
          <p:cNvGrpSpPr/>
          <p:nvPr/>
        </p:nvGrpSpPr>
        <p:grpSpPr>
          <a:xfrm>
            <a:off x="5477148" y="2471864"/>
            <a:ext cx="1263650" cy="885825"/>
            <a:chOff x="5477148" y="2471864"/>
            <a:chExt cx="1263650" cy="885825"/>
          </a:xfrm>
        </p:grpSpPr>
        <p:pic>
          <p:nvPicPr>
            <p:cNvPr id="68" name="object 3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77148" y="2474884"/>
              <a:ext cx="1263556" cy="882533"/>
            </a:xfrm>
            <a:prstGeom prst="rect">
              <a:avLst/>
            </a:prstGeom>
          </p:spPr>
        </p:pic>
        <p:pic>
          <p:nvPicPr>
            <p:cNvPr id="69" name="object 3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542787" y="2514587"/>
              <a:ext cx="1123175" cy="842784"/>
            </a:xfrm>
            <a:prstGeom prst="rect">
              <a:avLst/>
            </a:prstGeom>
          </p:spPr>
        </p:pic>
        <p:sp>
          <p:nvSpPr>
            <p:cNvPr id="70" name="object 36"/>
            <p:cNvSpPr/>
            <p:nvPr/>
          </p:nvSpPr>
          <p:spPr>
            <a:xfrm>
              <a:off x="5525261" y="2484881"/>
              <a:ext cx="1163320" cy="782320"/>
            </a:xfrm>
            <a:custGeom>
              <a:avLst/>
              <a:gdLst/>
              <a:ahLst/>
              <a:cxnLst/>
              <a:rect l="l" t="t" r="r" b="b"/>
              <a:pathLst>
                <a:path w="1163320" h="782320">
                  <a:moveTo>
                    <a:pt x="581405" y="0"/>
                  </a:moveTo>
                  <a:lnTo>
                    <a:pt x="525419" y="1789"/>
                  </a:lnTo>
                  <a:lnTo>
                    <a:pt x="470937" y="7048"/>
                  </a:lnTo>
                  <a:lnTo>
                    <a:pt x="418203" y="15613"/>
                  </a:lnTo>
                  <a:lnTo>
                    <a:pt x="367461" y="27319"/>
                  </a:lnTo>
                  <a:lnTo>
                    <a:pt x="318954" y="42004"/>
                  </a:lnTo>
                  <a:lnTo>
                    <a:pt x="272927" y="59503"/>
                  </a:lnTo>
                  <a:lnTo>
                    <a:pt x="229623" y="79653"/>
                  </a:lnTo>
                  <a:lnTo>
                    <a:pt x="189286" y="102290"/>
                  </a:lnTo>
                  <a:lnTo>
                    <a:pt x="152160" y="127250"/>
                  </a:lnTo>
                  <a:lnTo>
                    <a:pt x="118489" y="154369"/>
                  </a:lnTo>
                  <a:lnTo>
                    <a:pt x="88516" y="183484"/>
                  </a:lnTo>
                  <a:lnTo>
                    <a:pt x="62485" y="214430"/>
                  </a:lnTo>
                  <a:lnTo>
                    <a:pt x="40640" y="247045"/>
                  </a:lnTo>
                  <a:lnTo>
                    <a:pt x="23226" y="281163"/>
                  </a:lnTo>
                  <a:lnTo>
                    <a:pt x="2661" y="353257"/>
                  </a:lnTo>
                  <a:lnTo>
                    <a:pt x="0" y="390905"/>
                  </a:lnTo>
                  <a:lnTo>
                    <a:pt x="2661" y="428554"/>
                  </a:lnTo>
                  <a:lnTo>
                    <a:pt x="23226" y="500648"/>
                  </a:lnTo>
                  <a:lnTo>
                    <a:pt x="40640" y="534766"/>
                  </a:lnTo>
                  <a:lnTo>
                    <a:pt x="62485" y="567381"/>
                  </a:lnTo>
                  <a:lnTo>
                    <a:pt x="88516" y="598327"/>
                  </a:lnTo>
                  <a:lnTo>
                    <a:pt x="118489" y="627442"/>
                  </a:lnTo>
                  <a:lnTo>
                    <a:pt x="152160" y="654561"/>
                  </a:lnTo>
                  <a:lnTo>
                    <a:pt x="189286" y="679521"/>
                  </a:lnTo>
                  <a:lnTo>
                    <a:pt x="229623" y="702158"/>
                  </a:lnTo>
                  <a:lnTo>
                    <a:pt x="272927" y="722308"/>
                  </a:lnTo>
                  <a:lnTo>
                    <a:pt x="318954" y="739807"/>
                  </a:lnTo>
                  <a:lnTo>
                    <a:pt x="367461" y="754492"/>
                  </a:lnTo>
                  <a:lnTo>
                    <a:pt x="418203" y="766198"/>
                  </a:lnTo>
                  <a:lnTo>
                    <a:pt x="470937" y="774763"/>
                  </a:lnTo>
                  <a:lnTo>
                    <a:pt x="525419" y="780022"/>
                  </a:lnTo>
                  <a:lnTo>
                    <a:pt x="581405" y="781812"/>
                  </a:lnTo>
                  <a:lnTo>
                    <a:pt x="637392" y="780022"/>
                  </a:lnTo>
                  <a:lnTo>
                    <a:pt x="691874" y="774763"/>
                  </a:lnTo>
                  <a:lnTo>
                    <a:pt x="744608" y="766198"/>
                  </a:lnTo>
                  <a:lnTo>
                    <a:pt x="795350" y="754492"/>
                  </a:lnTo>
                  <a:lnTo>
                    <a:pt x="843857" y="739807"/>
                  </a:lnTo>
                  <a:lnTo>
                    <a:pt x="889884" y="722308"/>
                  </a:lnTo>
                  <a:lnTo>
                    <a:pt x="933188" y="702158"/>
                  </a:lnTo>
                  <a:lnTo>
                    <a:pt x="973525" y="679521"/>
                  </a:lnTo>
                  <a:lnTo>
                    <a:pt x="1010651" y="654561"/>
                  </a:lnTo>
                  <a:lnTo>
                    <a:pt x="1044322" y="627442"/>
                  </a:lnTo>
                  <a:lnTo>
                    <a:pt x="1074295" y="598327"/>
                  </a:lnTo>
                  <a:lnTo>
                    <a:pt x="1100326" y="567381"/>
                  </a:lnTo>
                  <a:lnTo>
                    <a:pt x="1122171" y="534766"/>
                  </a:lnTo>
                  <a:lnTo>
                    <a:pt x="1139585" y="500648"/>
                  </a:lnTo>
                  <a:lnTo>
                    <a:pt x="1160150" y="428554"/>
                  </a:lnTo>
                  <a:lnTo>
                    <a:pt x="1162812" y="390905"/>
                  </a:lnTo>
                  <a:lnTo>
                    <a:pt x="1160150" y="353257"/>
                  </a:lnTo>
                  <a:lnTo>
                    <a:pt x="1139585" y="281163"/>
                  </a:lnTo>
                  <a:lnTo>
                    <a:pt x="1122171" y="247045"/>
                  </a:lnTo>
                  <a:lnTo>
                    <a:pt x="1100326" y="214430"/>
                  </a:lnTo>
                  <a:lnTo>
                    <a:pt x="1074295" y="183484"/>
                  </a:lnTo>
                  <a:lnTo>
                    <a:pt x="1044322" y="154369"/>
                  </a:lnTo>
                  <a:lnTo>
                    <a:pt x="1010651" y="127250"/>
                  </a:lnTo>
                  <a:lnTo>
                    <a:pt x="973525" y="102290"/>
                  </a:lnTo>
                  <a:lnTo>
                    <a:pt x="933188" y="79653"/>
                  </a:lnTo>
                  <a:lnTo>
                    <a:pt x="889884" y="59503"/>
                  </a:lnTo>
                  <a:lnTo>
                    <a:pt x="843857" y="42004"/>
                  </a:lnTo>
                  <a:lnTo>
                    <a:pt x="795350" y="27319"/>
                  </a:lnTo>
                  <a:lnTo>
                    <a:pt x="744608" y="15613"/>
                  </a:lnTo>
                  <a:lnTo>
                    <a:pt x="691874" y="7048"/>
                  </a:lnTo>
                  <a:lnTo>
                    <a:pt x="637392" y="1789"/>
                  </a:lnTo>
                  <a:lnTo>
                    <a:pt x="581405" y="0"/>
                  </a:lnTo>
                  <a:close/>
                </a:path>
              </a:pathLst>
            </a:custGeom>
            <a:solidFill>
              <a:srgbClr val="FCEA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37"/>
            <p:cNvSpPr/>
            <p:nvPr/>
          </p:nvSpPr>
          <p:spPr>
            <a:xfrm>
              <a:off x="5525261" y="2484881"/>
              <a:ext cx="1163320" cy="782320"/>
            </a:xfrm>
            <a:custGeom>
              <a:avLst/>
              <a:gdLst/>
              <a:ahLst/>
              <a:cxnLst/>
              <a:rect l="l" t="t" r="r" b="b"/>
              <a:pathLst>
                <a:path w="1163320" h="782320">
                  <a:moveTo>
                    <a:pt x="0" y="390905"/>
                  </a:moveTo>
                  <a:lnTo>
                    <a:pt x="10485" y="316622"/>
                  </a:lnTo>
                  <a:lnTo>
                    <a:pt x="40640" y="247045"/>
                  </a:lnTo>
                  <a:lnTo>
                    <a:pt x="62485" y="214430"/>
                  </a:lnTo>
                  <a:lnTo>
                    <a:pt x="88516" y="183484"/>
                  </a:lnTo>
                  <a:lnTo>
                    <a:pt x="118489" y="154369"/>
                  </a:lnTo>
                  <a:lnTo>
                    <a:pt x="152160" y="127250"/>
                  </a:lnTo>
                  <a:lnTo>
                    <a:pt x="189286" y="102290"/>
                  </a:lnTo>
                  <a:lnTo>
                    <a:pt x="229623" y="79653"/>
                  </a:lnTo>
                  <a:lnTo>
                    <a:pt x="272927" y="59503"/>
                  </a:lnTo>
                  <a:lnTo>
                    <a:pt x="318954" y="42004"/>
                  </a:lnTo>
                  <a:lnTo>
                    <a:pt x="367461" y="27319"/>
                  </a:lnTo>
                  <a:lnTo>
                    <a:pt x="418203" y="15613"/>
                  </a:lnTo>
                  <a:lnTo>
                    <a:pt x="470937" y="7048"/>
                  </a:lnTo>
                  <a:lnTo>
                    <a:pt x="525419" y="1789"/>
                  </a:lnTo>
                  <a:lnTo>
                    <a:pt x="581405" y="0"/>
                  </a:lnTo>
                  <a:lnTo>
                    <a:pt x="637392" y="1789"/>
                  </a:lnTo>
                  <a:lnTo>
                    <a:pt x="691874" y="7048"/>
                  </a:lnTo>
                  <a:lnTo>
                    <a:pt x="744608" y="15613"/>
                  </a:lnTo>
                  <a:lnTo>
                    <a:pt x="795350" y="27319"/>
                  </a:lnTo>
                  <a:lnTo>
                    <a:pt x="843857" y="42004"/>
                  </a:lnTo>
                  <a:lnTo>
                    <a:pt x="889884" y="59503"/>
                  </a:lnTo>
                  <a:lnTo>
                    <a:pt x="933188" y="79653"/>
                  </a:lnTo>
                  <a:lnTo>
                    <a:pt x="973525" y="102290"/>
                  </a:lnTo>
                  <a:lnTo>
                    <a:pt x="1010651" y="127250"/>
                  </a:lnTo>
                  <a:lnTo>
                    <a:pt x="1044322" y="154369"/>
                  </a:lnTo>
                  <a:lnTo>
                    <a:pt x="1074295" y="183484"/>
                  </a:lnTo>
                  <a:lnTo>
                    <a:pt x="1100326" y="214430"/>
                  </a:lnTo>
                  <a:lnTo>
                    <a:pt x="1122171" y="247045"/>
                  </a:lnTo>
                  <a:lnTo>
                    <a:pt x="1139585" y="281163"/>
                  </a:lnTo>
                  <a:lnTo>
                    <a:pt x="1160150" y="353257"/>
                  </a:lnTo>
                  <a:lnTo>
                    <a:pt x="1162812" y="390905"/>
                  </a:lnTo>
                  <a:lnTo>
                    <a:pt x="1160150" y="428554"/>
                  </a:lnTo>
                  <a:lnTo>
                    <a:pt x="1139585" y="500648"/>
                  </a:lnTo>
                  <a:lnTo>
                    <a:pt x="1122171" y="534766"/>
                  </a:lnTo>
                  <a:lnTo>
                    <a:pt x="1100326" y="567381"/>
                  </a:lnTo>
                  <a:lnTo>
                    <a:pt x="1074295" y="598327"/>
                  </a:lnTo>
                  <a:lnTo>
                    <a:pt x="1044322" y="627442"/>
                  </a:lnTo>
                  <a:lnTo>
                    <a:pt x="1010651" y="654561"/>
                  </a:lnTo>
                  <a:lnTo>
                    <a:pt x="973525" y="679521"/>
                  </a:lnTo>
                  <a:lnTo>
                    <a:pt x="933188" y="702158"/>
                  </a:lnTo>
                  <a:lnTo>
                    <a:pt x="889884" y="722308"/>
                  </a:lnTo>
                  <a:lnTo>
                    <a:pt x="843857" y="739807"/>
                  </a:lnTo>
                  <a:lnTo>
                    <a:pt x="795350" y="754492"/>
                  </a:lnTo>
                  <a:lnTo>
                    <a:pt x="744608" y="766198"/>
                  </a:lnTo>
                  <a:lnTo>
                    <a:pt x="691874" y="774763"/>
                  </a:lnTo>
                  <a:lnTo>
                    <a:pt x="637392" y="780022"/>
                  </a:lnTo>
                  <a:lnTo>
                    <a:pt x="581405" y="781812"/>
                  </a:lnTo>
                  <a:lnTo>
                    <a:pt x="525419" y="780022"/>
                  </a:lnTo>
                  <a:lnTo>
                    <a:pt x="470937" y="774763"/>
                  </a:lnTo>
                  <a:lnTo>
                    <a:pt x="418203" y="766198"/>
                  </a:lnTo>
                  <a:lnTo>
                    <a:pt x="367461" y="754492"/>
                  </a:lnTo>
                  <a:lnTo>
                    <a:pt x="318954" y="739807"/>
                  </a:lnTo>
                  <a:lnTo>
                    <a:pt x="272927" y="722308"/>
                  </a:lnTo>
                  <a:lnTo>
                    <a:pt x="229623" y="702158"/>
                  </a:lnTo>
                  <a:lnTo>
                    <a:pt x="189286" y="679521"/>
                  </a:lnTo>
                  <a:lnTo>
                    <a:pt x="152160" y="654561"/>
                  </a:lnTo>
                  <a:lnTo>
                    <a:pt x="118489" y="627442"/>
                  </a:lnTo>
                  <a:lnTo>
                    <a:pt x="88516" y="598327"/>
                  </a:lnTo>
                  <a:lnTo>
                    <a:pt x="62485" y="567381"/>
                  </a:lnTo>
                  <a:lnTo>
                    <a:pt x="40640" y="534766"/>
                  </a:lnTo>
                  <a:lnTo>
                    <a:pt x="23226" y="500648"/>
                  </a:lnTo>
                  <a:lnTo>
                    <a:pt x="2661" y="428554"/>
                  </a:lnTo>
                  <a:lnTo>
                    <a:pt x="0" y="390905"/>
                  </a:lnTo>
                  <a:close/>
                </a:path>
              </a:pathLst>
            </a:custGeom>
            <a:ln w="25907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2" name="object 38"/>
          <p:cNvSpPr txBox="1"/>
          <p:nvPr/>
        </p:nvSpPr>
        <p:spPr>
          <a:xfrm>
            <a:off x="5683377" y="2557017"/>
            <a:ext cx="847725" cy="6165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1555"/>
              </a:lnSpc>
              <a:spcBef>
                <a:spcPts val="95"/>
              </a:spcBef>
            </a:pPr>
            <a:r>
              <a:rPr sz="1300" b="1" spc="-15" dirty="0">
                <a:solidFill>
                  <a:srgbClr val="080808"/>
                </a:solidFill>
                <a:latin typeface="Calibri"/>
                <a:cs typeface="Calibri"/>
              </a:rPr>
              <a:t>AGN</a:t>
            </a:r>
            <a:endParaRPr sz="1300">
              <a:latin typeface="Calibri"/>
              <a:cs typeface="Calibri"/>
            </a:endParaRPr>
          </a:p>
          <a:p>
            <a:pPr algn="ctr">
              <a:lnSpc>
                <a:spcPts val="1550"/>
              </a:lnSpc>
            </a:pPr>
            <a:r>
              <a:rPr sz="1300" b="1" spc="-10" dirty="0">
                <a:solidFill>
                  <a:srgbClr val="080808"/>
                </a:solidFill>
                <a:latin typeface="Calibri"/>
                <a:cs typeface="Calibri"/>
              </a:rPr>
              <a:t>Sist.</a:t>
            </a:r>
            <a:r>
              <a:rPr sz="1300" b="1" spc="-60" dirty="0">
                <a:solidFill>
                  <a:srgbClr val="080808"/>
                </a:solidFill>
                <a:latin typeface="Calibri"/>
                <a:cs typeface="Calibri"/>
              </a:rPr>
              <a:t> </a:t>
            </a:r>
            <a:r>
              <a:rPr sz="1300" b="1" spc="-10" dirty="0">
                <a:solidFill>
                  <a:srgbClr val="080808"/>
                </a:solidFill>
                <a:latin typeface="Calibri"/>
                <a:cs typeface="Calibri"/>
              </a:rPr>
              <a:t>Control</a:t>
            </a:r>
            <a:endParaRPr sz="1300">
              <a:latin typeface="Calibri"/>
              <a:cs typeface="Calibri"/>
            </a:endParaRPr>
          </a:p>
          <a:p>
            <a:pPr algn="ctr">
              <a:lnSpc>
                <a:spcPts val="1555"/>
              </a:lnSpc>
            </a:pPr>
            <a:r>
              <a:rPr sz="1300" b="1" spc="-10" dirty="0">
                <a:solidFill>
                  <a:srgbClr val="080808"/>
                </a:solidFill>
                <a:latin typeface="Calibri"/>
                <a:cs typeface="Calibri"/>
              </a:rPr>
              <a:t>Externo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73" name="object 39"/>
          <p:cNvGrpSpPr/>
          <p:nvPr/>
        </p:nvGrpSpPr>
        <p:grpSpPr>
          <a:xfrm>
            <a:off x="5844454" y="3799268"/>
            <a:ext cx="1265555" cy="884555"/>
            <a:chOff x="5844454" y="3799268"/>
            <a:chExt cx="1265555" cy="884555"/>
          </a:xfrm>
        </p:grpSpPr>
        <p:pic>
          <p:nvPicPr>
            <p:cNvPr id="74" name="object 4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844454" y="3802245"/>
              <a:ext cx="1265048" cy="881067"/>
            </a:xfrm>
            <a:prstGeom prst="rect">
              <a:avLst/>
            </a:prstGeom>
          </p:spPr>
        </p:pic>
        <p:pic>
          <p:nvPicPr>
            <p:cNvPr id="75" name="object 4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015227" y="3841978"/>
              <a:ext cx="909827" cy="841273"/>
            </a:xfrm>
            <a:prstGeom prst="rect">
              <a:avLst/>
            </a:prstGeom>
          </p:spPr>
        </p:pic>
        <p:sp>
          <p:nvSpPr>
            <p:cNvPr id="76" name="object 42"/>
            <p:cNvSpPr/>
            <p:nvPr/>
          </p:nvSpPr>
          <p:spPr>
            <a:xfrm>
              <a:off x="5892545" y="3812285"/>
              <a:ext cx="1164590" cy="780415"/>
            </a:xfrm>
            <a:custGeom>
              <a:avLst/>
              <a:gdLst/>
              <a:ahLst/>
              <a:cxnLst/>
              <a:rect l="l" t="t" r="r" b="b"/>
              <a:pathLst>
                <a:path w="1164590" h="780414">
                  <a:moveTo>
                    <a:pt x="582167" y="0"/>
                  </a:moveTo>
                  <a:lnTo>
                    <a:pt x="526094" y="1785"/>
                  </a:lnTo>
                  <a:lnTo>
                    <a:pt x="471531" y="7033"/>
                  </a:lnTo>
                  <a:lnTo>
                    <a:pt x="418720" y="15579"/>
                  </a:lnTo>
                  <a:lnTo>
                    <a:pt x="367907" y="27261"/>
                  </a:lnTo>
                  <a:lnTo>
                    <a:pt x="319334" y="41915"/>
                  </a:lnTo>
                  <a:lnTo>
                    <a:pt x="273246" y="59378"/>
                  </a:lnTo>
                  <a:lnTo>
                    <a:pt x="229887" y="79486"/>
                  </a:lnTo>
                  <a:lnTo>
                    <a:pt x="189500" y="102077"/>
                  </a:lnTo>
                  <a:lnTo>
                    <a:pt x="152329" y="126986"/>
                  </a:lnTo>
                  <a:lnTo>
                    <a:pt x="118618" y="154051"/>
                  </a:lnTo>
                  <a:lnTo>
                    <a:pt x="88610" y="183109"/>
                  </a:lnTo>
                  <a:lnTo>
                    <a:pt x="62551" y="213995"/>
                  </a:lnTo>
                  <a:lnTo>
                    <a:pt x="40683" y="246547"/>
                  </a:lnTo>
                  <a:lnTo>
                    <a:pt x="23249" y="280601"/>
                  </a:lnTo>
                  <a:lnTo>
                    <a:pt x="2664" y="352562"/>
                  </a:lnTo>
                  <a:lnTo>
                    <a:pt x="0" y="390144"/>
                  </a:lnTo>
                  <a:lnTo>
                    <a:pt x="2664" y="427725"/>
                  </a:lnTo>
                  <a:lnTo>
                    <a:pt x="23249" y="499686"/>
                  </a:lnTo>
                  <a:lnTo>
                    <a:pt x="40683" y="533740"/>
                  </a:lnTo>
                  <a:lnTo>
                    <a:pt x="62551" y="566292"/>
                  </a:lnTo>
                  <a:lnTo>
                    <a:pt x="88610" y="597178"/>
                  </a:lnTo>
                  <a:lnTo>
                    <a:pt x="118618" y="626236"/>
                  </a:lnTo>
                  <a:lnTo>
                    <a:pt x="152329" y="653301"/>
                  </a:lnTo>
                  <a:lnTo>
                    <a:pt x="189500" y="678210"/>
                  </a:lnTo>
                  <a:lnTo>
                    <a:pt x="229887" y="700801"/>
                  </a:lnTo>
                  <a:lnTo>
                    <a:pt x="273246" y="720909"/>
                  </a:lnTo>
                  <a:lnTo>
                    <a:pt x="319334" y="738372"/>
                  </a:lnTo>
                  <a:lnTo>
                    <a:pt x="367907" y="753026"/>
                  </a:lnTo>
                  <a:lnTo>
                    <a:pt x="418720" y="764708"/>
                  </a:lnTo>
                  <a:lnTo>
                    <a:pt x="471531" y="773254"/>
                  </a:lnTo>
                  <a:lnTo>
                    <a:pt x="526094" y="778502"/>
                  </a:lnTo>
                  <a:lnTo>
                    <a:pt x="582167" y="780288"/>
                  </a:lnTo>
                  <a:lnTo>
                    <a:pt x="638241" y="778502"/>
                  </a:lnTo>
                  <a:lnTo>
                    <a:pt x="692804" y="773254"/>
                  </a:lnTo>
                  <a:lnTo>
                    <a:pt x="745615" y="764708"/>
                  </a:lnTo>
                  <a:lnTo>
                    <a:pt x="796428" y="753026"/>
                  </a:lnTo>
                  <a:lnTo>
                    <a:pt x="845001" y="738372"/>
                  </a:lnTo>
                  <a:lnTo>
                    <a:pt x="891089" y="720909"/>
                  </a:lnTo>
                  <a:lnTo>
                    <a:pt x="934448" y="700801"/>
                  </a:lnTo>
                  <a:lnTo>
                    <a:pt x="974835" y="678210"/>
                  </a:lnTo>
                  <a:lnTo>
                    <a:pt x="1012006" y="653301"/>
                  </a:lnTo>
                  <a:lnTo>
                    <a:pt x="1045717" y="626236"/>
                  </a:lnTo>
                  <a:lnTo>
                    <a:pt x="1075725" y="597178"/>
                  </a:lnTo>
                  <a:lnTo>
                    <a:pt x="1101784" y="566292"/>
                  </a:lnTo>
                  <a:lnTo>
                    <a:pt x="1123652" y="533740"/>
                  </a:lnTo>
                  <a:lnTo>
                    <a:pt x="1141086" y="499686"/>
                  </a:lnTo>
                  <a:lnTo>
                    <a:pt x="1161671" y="427725"/>
                  </a:lnTo>
                  <a:lnTo>
                    <a:pt x="1164335" y="390144"/>
                  </a:lnTo>
                  <a:lnTo>
                    <a:pt x="1161671" y="352562"/>
                  </a:lnTo>
                  <a:lnTo>
                    <a:pt x="1141086" y="280601"/>
                  </a:lnTo>
                  <a:lnTo>
                    <a:pt x="1123652" y="246547"/>
                  </a:lnTo>
                  <a:lnTo>
                    <a:pt x="1101784" y="213995"/>
                  </a:lnTo>
                  <a:lnTo>
                    <a:pt x="1075725" y="183109"/>
                  </a:lnTo>
                  <a:lnTo>
                    <a:pt x="1045717" y="154051"/>
                  </a:lnTo>
                  <a:lnTo>
                    <a:pt x="1012006" y="126986"/>
                  </a:lnTo>
                  <a:lnTo>
                    <a:pt x="974835" y="102077"/>
                  </a:lnTo>
                  <a:lnTo>
                    <a:pt x="934448" y="79486"/>
                  </a:lnTo>
                  <a:lnTo>
                    <a:pt x="891089" y="59378"/>
                  </a:lnTo>
                  <a:lnTo>
                    <a:pt x="845001" y="41915"/>
                  </a:lnTo>
                  <a:lnTo>
                    <a:pt x="796428" y="27261"/>
                  </a:lnTo>
                  <a:lnTo>
                    <a:pt x="745615" y="15579"/>
                  </a:lnTo>
                  <a:lnTo>
                    <a:pt x="692804" y="7033"/>
                  </a:lnTo>
                  <a:lnTo>
                    <a:pt x="638241" y="1785"/>
                  </a:lnTo>
                  <a:lnTo>
                    <a:pt x="582167" y="0"/>
                  </a:lnTo>
                  <a:close/>
                </a:path>
              </a:pathLst>
            </a:custGeom>
            <a:solidFill>
              <a:srgbClr val="C5D9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43"/>
            <p:cNvSpPr/>
            <p:nvPr/>
          </p:nvSpPr>
          <p:spPr>
            <a:xfrm>
              <a:off x="5892545" y="3812285"/>
              <a:ext cx="1164590" cy="780415"/>
            </a:xfrm>
            <a:custGeom>
              <a:avLst/>
              <a:gdLst/>
              <a:ahLst/>
              <a:cxnLst/>
              <a:rect l="l" t="t" r="r" b="b"/>
              <a:pathLst>
                <a:path w="1164590" h="780414">
                  <a:moveTo>
                    <a:pt x="0" y="390144"/>
                  </a:moveTo>
                  <a:lnTo>
                    <a:pt x="10495" y="315994"/>
                  </a:lnTo>
                  <a:lnTo>
                    <a:pt x="40683" y="246547"/>
                  </a:lnTo>
                  <a:lnTo>
                    <a:pt x="62551" y="213995"/>
                  </a:lnTo>
                  <a:lnTo>
                    <a:pt x="88610" y="183109"/>
                  </a:lnTo>
                  <a:lnTo>
                    <a:pt x="118618" y="154051"/>
                  </a:lnTo>
                  <a:lnTo>
                    <a:pt x="152329" y="126986"/>
                  </a:lnTo>
                  <a:lnTo>
                    <a:pt x="189500" y="102077"/>
                  </a:lnTo>
                  <a:lnTo>
                    <a:pt x="229887" y="79486"/>
                  </a:lnTo>
                  <a:lnTo>
                    <a:pt x="273246" y="59378"/>
                  </a:lnTo>
                  <a:lnTo>
                    <a:pt x="319334" y="41915"/>
                  </a:lnTo>
                  <a:lnTo>
                    <a:pt x="367907" y="27261"/>
                  </a:lnTo>
                  <a:lnTo>
                    <a:pt x="418720" y="15579"/>
                  </a:lnTo>
                  <a:lnTo>
                    <a:pt x="471531" y="7033"/>
                  </a:lnTo>
                  <a:lnTo>
                    <a:pt x="526094" y="1785"/>
                  </a:lnTo>
                  <a:lnTo>
                    <a:pt x="582167" y="0"/>
                  </a:lnTo>
                  <a:lnTo>
                    <a:pt x="638241" y="1785"/>
                  </a:lnTo>
                  <a:lnTo>
                    <a:pt x="692804" y="7033"/>
                  </a:lnTo>
                  <a:lnTo>
                    <a:pt x="745615" y="15579"/>
                  </a:lnTo>
                  <a:lnTo>
                    <a:pt x="796428" y="27261"/>
                  </a:lnTo>
                  <a:lnTo>
                    <a:pt x="845001" y="41915"/>
                  </a:lnTo>
                  <a:lnTo>
                    <a:pt x="891089" y="59378"/>
                  </a:lnTo>
                  <a:lnTo>
                    <a:pt x="934448" y="79486"/>
                  </a:lnTo>
                  <a:lnTo>
                    <a:pt x="974835" y="102077"/>
                  </a:lnTo>
                  <a:lnTo>
                    <a:pt x="1012006" y="126986"/>
                  </a:lnTo>
                  <a:lnTo>
                    <a:pt x="1045717" y="154051"/>
                  </a:lnTo>
                  <a:lnTo>
                    <a:pt x="1075725" y="183109"/>
                  </a:lnTo>
                  <a:lnTo>
                    <a:pt x="1101784" y="213995"/>
                  </a:lnTo>
                  <a:lnTo>
                    <a:pt x="1123652" y="246547"/>
                  </a:lnTo>
                  <a:lnTo>
                    <a:pt x="1141086" y="280601"/>
                  </a:lnTo>
                  <a:lnTo>
                    <a:pt x="1161671" y="352562"/>
                  </a:lnTo>
                  <a:lnTo>
                    <a:pt x="1164335" y="390144"/>
                  </a:lnTo>
                  <a:lnTo>
                    <a:pt x="1161671" y="427725"/>
                  </a:lnTo>
                  <a:lnTo>
                    <a:pt x="1141086" y="499686"/>
                  </a:lnTo>
                  <a:lnTo>
                    <a:pt x="1123652" y="533740"/>
                  </a:lnTo>
                  <a:lnTo>
                    <a:pt x="1101784" y="566292"/>
                  </a:lnTo>
                  <a:lnTo>
                    <a:pt x="1075725" y="597178"/>
                  </a:lnTo>
                  <a:lnTo>
                    <a:pt x="1045717" y="626236"/>
                  </a:lnTo>
                  <a:lnTo>
                    <a:pt x="1012006" y="653301"/>
                  </a:lnTo>
                  <a:lnTo>
                    <a:pt x="974835" y="678210"/>
                  </a:lnTo>
                  <a:lnTo>
                    <a:pt x="934448" y="700801"/>
                  </a:lnTo>
                  <a:lnTo>
                    <a:pt x="891089" y="720909"/>
                  </a:lnTo>
                  <a:lnTo>
                    <a:pt x="845001" y="738372"/>
                  </a:lnTo>
                  <a:lnTo>
                    <a:pt x="796428" y="753026"/>
                  </a:lnTo>
                  <a:lnTo>
                    <a:pt x="745615" y="764708"/>
                  </a:lnTo>
                  <a:lnTo>
                    <a:pt x="692804" y="773254"/>
                  </a:lnTo>
                  <a:lnTo>
                    <a:pt x="638241" y="778502"/>
                  </a:lnTo>
                  <a:lnTo>
                    <a:pt x="582167" y="780288"/>
                  </a:lnTo>
                  <a:lnTo>
                    <a:pt x="526094" y="778502"/>
                  </a:lnTo>
                  <a:lnTo>
                    <a:pt x="471531" y="773254"/>
                  </a:lnTo>
                  <a:lnTo>
                    <a:pt x="418720" y="764708"/>
                  </a:lnTo>
                  <a:lnTo>
                    <a:pt x="367907" y="753026"/>
                  </a:lnTo>
                  <a:lnTo>
                    <a:pt x="319334" y="738372"/>
                  </a:lnTo>
                  <a:lnTo>
                    <a:pt x="273246" y="720909"/>
                  </a:lnTo>
                  <a:lnTo>
                    <a:pt x="229887" y="700801"/>
                  </a:lnTo>
                  <a:lnTo>
                    <a:pt x="189500" y="678210"/>
                  </a:lnTo>
                  <a:lnTo>
                    <a:pt x="152329" y="653301"/>
                  </a:lnTo>
                  <a:lnTo>
                    <a:pt x="118618" y="626236"/>
                  </a:lnTo>
                  <a:lnTo>
                    <a:pt x="88610" y="597178"/>
                  </a:lnTo>
                  <a:lnTo>
                    <a:pt x="62551" y="566292"/>
                  </a:lnTo>
                  <a:lnTo>
                    <a:pt x="40683" y="533740"/>
                  </a:lnTo>
                  <a:lnTo>
                    <a:pt x="23249" y="499686"/>
                  </a:lnTo>
                  <a:lnTo>
                    <a:pt x="2664" y="427725"/>
                  </a:lnTo>
                  <a:lnTo>
                    <a:pt x="0" y="390144"/>
                  </a:lnTo>
                  <a:close/>
                </a:path>
              </a:pathLst>
            </a:custGeom>
            <a:ln w="25908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8" name="object 44"/>
          <p:cNvSpPr txBox="1"/>
          <p:nvPr/>
        </p:nvSpPr>
        <p:spPr>
          <a:xfrm>
            <a:off x="6156452" y="3883914"/>
            <a:ext cx="636905" cy="6165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1555"/>
              </a:lnSpc>
              <a:spcBef>
                <a:spcPts val="95"/>
              </a:spcBef>
            </a:pPr>
            <a:r>
              <a:rPr sz="1300" b="1" spc="-15" dirty="0">
                <a:solidFill>
                  <a:srgbClr val="404040"/>
                </a:solidFill>
                <a:latin typeface="Calibri"/>
                <a:cs typeface="Calibri"/>
              </a:rPr>
              <a:t>CGN</a:t>
            </a:r>
            <a:endParaRPr sz="1300">
              <a:latin typeface="Calibri"/>
              <a:cs typeface="Calibri"/>
            </a:endParaRPr>
          </a:p>
          <a:p>
            <a:pPr marL="12700" marR="5080" indent="635" algn="ctr">
              <a:lnSpc>
                <a:spcPts val="1550"/>
              </a:lnSpc>
              <a:spcBef>
                <a:spcPts val="55"/>
              </a:spcBef>
            </a:pPr>
            <a:r>
              <a:rPr sz="1300" b="1" spc="-10" dirty="0">
                <a:solidFill>
                  <a:srgbClr val="404040"/>
                </a:solidFill>
                <a:latin typeface="Calibri"/>
                <a:cs typeface="Calibri"/>
              </a:rPr>
              <a:t>Sistema </a:t>
            </a:r>
            <a:r>
              <a:rPr sz="1300" b="1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300" b="1" spc="-10" dirty="0">
                <a:solidFill>
                  <a:srgbClr val="404040"/>
                </a:solidFill>
                <a:latin typeface="Calibri"/>
                <a:cs typeface="Calibri"/>
              </a:rPr>
              <a:t>Co</a:t>
            </a:r>
            <a:r>
              <a:rPr sz="1300" b="1" spc="-15" dirty="0">
                <a:solidFill>
                  <a:srgbClr val="404040"/>
                </a:solidFill>
                <a:latin typeface="Calibri"/>
                <a:cs typeface="Calibri"/>
              </a:rPr>
              <a:t>n</a:t>
            </a:r>
            <a:r>
              <a:rPr sz="1300" b="1" spc="-25" dirty="0">
                <a:solidFill>
                  <a:srgbClr val="404040"/>
                </a:solidFill>
                <a:latin typeface="Calibri"/>
                <a:cs typeface="Calibri"/>
              </a:rPr>
              <a:t>t</a:t>
            </a:r>
            <a:r>
              <a:rPr sz="1300" b="1" spc="-5" dirty="0">
                <a:solidFill>
                  <a:srgbClr val="404040"/>
                </a:solidFill>
                <a:latin typeface="Calibri"/>
                <a:cs typeface="Calibri"/>
              </a:rPr>
              <a:t>able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79" name="object 45"/>
          <p:cNvGrpSpPr/>
          <p:nvPr/>
        </p:nvGrpSpPr>
        <p:grpSpPr>
          <a:xfrm>
            <a:off x="1418801" y="1648967"/>
            <a:ext cx="1948180" cy="645160"/>
            <a:chOff x="1418801" y="1648967"/>
            <a:chExt cx="1948180" cy="645160"/>
          </a:xfrm>
        </p:grpSpPr>
        <p:pic>
          <p:nvPicPr>
            <p:cNvPr id="80" name="object 4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418801" y="1691613"/>
              <a:ext cx="1947756" cy="519736"/>
            </a:xfrm>
            <a:prstGeom prst="rect">
              <a:avLst/>
            </a:prstGeom>
          </p:spPr>
        </p:pic>
        <p:pic>
          <p:nvPicPr>
            <p:cNvPr id="81" name="object 4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821179" y="1648967"/>
              <a:ext cx="1139952" cy="644651"/>
            </a:xfrm>
            <a:prstGeom prst="rect">
              <a:avLst/>
            </a:prstGeom>
          </p:spPr>
        </p:pic>
        <p:sp>
          <p:nvSpPr>
            <p:cNvPr id="82" name="object 48"/>
            <p:cNvSpPr/>
            <p:nvPr/>
          </p:nvSpPr>
          <p:spPr>
            <a:xfrm>
              <a:off x="1475994" y="1701545"/>
              <a:ext cx="1838325" cy="419100"/>
            </a:xfrm>
            <a:custGeom>
              <a:avLst/>
              <a:gdLst/>
              <a:ahLst/>
              <a:cxnLst/>
              <a:rect l="l" t="t" r="r" b="b"/>
              <a:pathLst>
                <a:path w="1838325" h="419100">
                  <a:moveTo>
                    <a:pt x="1837944" y="0"/>
                  </a:moveTo>
                  <a:lnTo>
                    <a:pt x="0" y="0"/>
                  </a:lnTo>
                  <a:lnTo>
                    <a:pt x="0" y="419100"/>
                  </a:lnTo>
                  <a:lnTo>
                    <a:pt x="1837944" y="419100"/>
                  </a:lnTo>
                  <a:lnTo>
                    <a:pt x="1837944" y="0"/>
                  </a:lnTo>
                  <a:close/>
                </a:path>
              </a:pathLst>
            </a:custGeom>
            <a:solidFill>
              <a:srgbClr val="92C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3" name="object 49"/>
          <p:cNvSpPr txBox="1"/>
          <p:nvPr/>
        </p:nvSpPr>
        <p:spPr>
          <a:xfrm>
            <a:off x="1475994" y="1701545"/>
            <a:ext cx="1838325" cy="419100"/>
          </a:xfrm>
          <a:prstGeom prst="rect">
            <a:avLst/>
          </a:prstGeom>
          <a:ln w="25907">
            <a:solidFill>
              <a:srgbClr val="BEBEBE"/>
            </a:solidFill>
          </a:ln>
        </p:spPr>
        <p:txBody>
          <a:bodyPr vert="horz" wrap="square" lIns="0" tIns="8890" rIns="0" bIns="0" rtlCol="0">
            <a:spAutoFit/>
          </a:bodyPr>
          <a:lstStyle/>
          <a:p>
            <a:pPr marL="498475" marR="492759" indent="28575">
              <a:lnSpc>
                <a:spcPts val="1550"/>
              </a:lnSpc>
              <a:spcBef>
                <a:spcPts val="70"/>
              </a:spcBef>
            </a:pPr>
            <a:r>
              <a:rPr sz="1300" b="1" spc="-10" dirty="0">
                <a:solidFill>
                  <a:srgbClr val="404040"/>
                </a:solidFill>
                <a:latin typeface="Calibri"/>
                <a:cs typeface="Calibri"/>
              </a:rPr>
              <a:t>Presidencia </a:t>
            </a:r>
            <a:r>
              <a:rPr sz="1300" b="1" spc="-2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300" b="1" spc="-5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300" b="1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300" b="1" spc="-5" dirty="0">
                <a:solidFill>
                  <a:srgbClr val="404040"/>
                </a:solidFill>
                <a:latin typeface="Calibri"/>
                <a:cs typeface="Calibri"/>
              </a:rPr>
              <a:t>la</a:t>
            </a:r>
            <a:r>
              <a:rPr sz="1300" b="1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300" b="1" spc="-10" dirty="0">
                <a:solidFill>
                  <a:srgbClr val="404040"/>
                </a:solidFill>
                <a:latin typeface="Calibri"/>
                <a:cs typeface="Calibri"/>
              </a:rPr>
              <a:t>Nación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84" name="object 50"/>
          <p:cNvGrpSpPr/>
          <p:nvPr/>
        </p:nvGrpSpPr>
        <p:grpSpPr>
          <a:xfrm>
            <a:off x="5283665" y="1650479"/>
            <a:ext cx="1948180" cy="607060"/>
            <a:chOff x="5283665" y="1650479"/>
            <a:chExt cx="1948180" cy="607060"/>
          </a:xfrm>
        </p:grpSpPr>
        <p:pic>
          <p:nvPicPr>
            <p:cNvPr id="85" name="object 5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283665" y="1691613"/>
              <a:ext cx="1947756" cy="519736"/>
            </a:xfrm>
            <a:prstGeom prst="rect">
              <a:avLst/>
            </a:prstGeom>
          </p:spPr>
        </p:pic>
        <p:pic>
          <p:nvPicPr>
            <p:cNvPr id="86" name="object 5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789675" y="1650479"/>
              <a:ext cx="934224" cy="606564"/>
            </a:xfrm>
            <a:prstGeom prst="rect">
              <a:avLst/>
            </a:prstGeom>
          </p:spPr>
        </p:pic>
      </p:grpSp>
      <p:sp>
        <p:nvSpPr>
          <p:cNvPr id="87" name="object 53"/>
          <p:cNvSpPr txBox="1"/>
          <p:nvPr/>
        </p:nvSpPr>
        <p:spPr>
          <a:xfrm>
            <a:off x="5340858" y="1701545"/>
            <a:ext cx="1838325" cy="419100"/>
          </a:xfrm>
          <a:prstGeom prst="rect">
            <a:avLst/>
          </a:prstGeom>
          <a:solidFill>
            <a:srgbClr val="FCEADA"/>
          </a:solidFill>
          <a:ln w="25907">
            <a:solidFill>
              <a:srgbClr val="A6A6A6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 marL="635" algn="ctr">
              <a:lnSpc>
                <a:spcPts val="1405"/>
              </a:lnSpc>
              <a:spcBef>
                <a:spcPts val="20"/>
              </a:spcBef>
            </a:pPr>
            <a:r>
              <a:rPr sz="1300" b="1" spc="-10" dirty="0">
                <a:solidFill>
                  <a:srgbClr val="404040"/>
                </a:solidFill>
                <a:latin typeface="Calibri"/>
                <a:cs typeface="Calibri"/>
              </a:rPr>
              <a:t>Congreso</a:t>
            </a:r>
            <a:endParaRPr sz="1300">
              <a:latin typeface="Calibri"/>
              <a:cs typeface="Calibri"/>
            </a:endParaRPr>
          </a:p>
          <a:p>
            <a:pPr algn="ctr">
              <a:lnSpc>
                <a:spcPts val="1405"/>
              </a:lnSpc>
            </a:pPr>
            <a:r>
              <a:rPr sz="1300" b="1" spc="-10" dirty="0">
                <a:solidFill>
                  <a:srgbClr val="404040"/>
                </a:solidFill>
                <a:latin typeface="Calibri"/>
                <a:cs typeface="Calibri"/>
              </a:rPr>
              <a:t>Nacional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88" name="object 54"/>
          <p:cNvGrpSpPr/>
          <p:nvPr/>
        </p:nvGrpSpPr>
        <p:grpSpPr>
          <a:xfrm>
            <a:off x="1859279" y="2115299"/>
            <a:ext cx="5777230" cy="3406775"/>
            <a:chOff x="1859279" y="2115299"/>
            <a:chExt cx="5777230" cy="3406775"/>
          </a:xfrm>
        </p:grpSpPr>
        <p:pic>
          <p:nvPicPr>
            <p:cNvPr id="89" name="object 5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859279" y="3197352"/>
              <a:ext cx="393242" cy="754380"/>
            </a:xfrm>
            <a:prstGeom prst="rect">
              <a:avLst/>
            </a:prstGeom>
          </p:spPr>
        </p:pic>
        <p:sp>
          <p:nvSpPr>
            <p:cNvPr id="90" name="object 56"/>
            <p:cNvSpPr/>
            <p:nvPr/>
          </p:nvSpPr>
          <p:spPr>
            <a:xfrm>
              <a:off x="1987422" y="3327654"/>
              <a:ext cx="141605" cy="422275"/>
            </a:xfrm>
            <a:custGeom>
              <a:avLst/>
              <a:gdLst/>
              <a:ahLst/>
              <a:cxnLst/>
              <a:rect l="l" t="t" r="r" b="b"/>
              <a:pathLst>
                <a:path w="141605" h="422275">
                  <a:moveTo>
                    <a:pt x="0" y="300863"/>
                  </a:moveTo>
                  <a:lnTo>
                    <a:pt x="40258" y="422148"/>
                  </a:lnTo>
                  <a:lnTo>
                    <a:pt x="90740" y="349504"/>
                  </a:lnTo>
                  <a:lnTo>
                    <a:pt x="69976" y="349504"/>
                  </a:lnTo>
                  <a:lnTo>
                    <a:pt x="32257" y="344043"/>
                  </a:lnTo>
                  <a:lnTo>
                    <a:pt x="34086" y="331397"/>
                  </a:lnTo>
                  <a:lnTo>
                    <a:pt x="0" y="300863"/>
                  </a:lnTo>
                  <a:close/>
                </a:path>
                <a:path w="141605" h="422275">
                  <a:moveTo>
                    <a:pt x="34086" y="331397"/>
                  </a:moveTo>
                  <a:lnTo>
                    <a:pt x="32257" y="344043"/>
                  </a:lnTo>
                  <a:lnTo>
                    <a:pt x="69976" y="349504"/>
                  </a:lnTo>
                  <a:lnTo>
                    <a:pt x="70380" y="346710"/>
                  </a:lnTo>
                  <a:lnTo>
                    <a:pt x="51181" y="346710"/>
                  </a:lnTo>
                  <a:lnTo>
                    <a:pt x="34086" y="331397"/>
                  </a:lnTo>
                  <a:close/>
                </a:path>
                <a:path w="141605" h="422275">
                  <a:moveTo>
                    <a:pt x="113156" y="317246"/>
                  </a:moveTo>
                  <a:lnTo>
                    <a:pt x="71798" y="336908"/>
                  </a:lnTo>
                  <a:lnTo>
                    <a:pt x="69976" y="349504"/>
                  </a:lnTo>
                  <a:lnTo>
                    <a:pt x="90740" y="349504"/>
                  </a:lnTo>
                  <a:lnTo>
                    <a:pt x="113156" y="317246"/>
                  </a:lnTo>
                  <a:close/>
                </a:path>
                <a:path w="141605" h="422275">
                  <a:moveTo>
                    <a:pt x="90296" y="75437"/>
                  </a:moveTo>
                  <a:lnTo>
                    <a:pt x="69679" y="85239"/>
                  </a:lnTo>
                  <a:lnTo>
                    <a:pt x="34086" y="331397"/>
                  </a:lnTo>
                  <a:lnTo>
                    <a:pt x="51181" y="346710"/>
                  </a:lnTo>
                  <a:lnTo>
                    <a:pt x="71798" y="336908"/>
                  </a:lnTo>
                  <a:lnTo>
                    <a:pt x="107391" y="90750"/>
                  </a:lnTo>
                  <a:lnTo>
                    <a:pt x="90296" y="75437"/>
                  </a:lnTo>
                  <a:close/>
                </a:path>
                <a:path w="141605" h="422275">
                  <a:moveTo>
                    <a:pt x="71798" y="336908"/>
                  </a:moveTo>
                  <a:lnTo>
                    <a:pt x="51181" y="346710"/>
                  </a:lnTo>
                  <a:lnTo>
                    <a:pt x="70380" y="346710"/>
                  </a:lnTo>
                  <a:lnTo>
                    <a:pt x="71798" y="336908"/>
                  </a:lnTo>
                  <a:close/>
                </a:path>
                <a:path w="141605" h="422275">
                  <a:moveTo>
                    <a:pt x="125332" y="72644"/>
                  </a:moveTo>
                  <a:lnTo>
                    <a:pt x="71500" y="72644"/>
                  </a:lnTo>
                  <a:lnTo>
                    <a:pt x="109219" y="78105"/>
                  </a:lnTo>
                  <a:lnTo>
                    <a:pt x="107391" y="90750"/>
                  </a:lnTo>
                  <a:lnTo>
                    <a:pt x="141477" y="121285"/>
                  </a:lnTo>
                  <a:lnTo>
                    <a:pt x="125332" y="72644"/>
                  </a:lnTo>
                  <a:close/>
                </a:path>
                <a:path w="141605" h="422275">
                  <a:moveTo>
                    <a:pt x="101218" y="0"/>
                  </a:moveTo>
                  <a:lnTo>
                    <a:pt x="28320" y="104901"/>
                  </a:lnTo>
                  <a:lnTo>
                    <a:pt x="69679" y="85239"/>
                  </a:lnTo>
                  <a:lnTo>
                    <a:pt x="71500" y="72644"/>
                  </a:lnTo>
                  <a:lnTo>
                    <a:pt x="125332" y="72644"/>
                  </a:lnTo>
                  <a:lnTo>
                    <a:pt x="101218" y="0"/>
                  </a:lnTo>
                  <a:close/>
                </a:path>
                <a:path w="141605" h="422275">
                  <a:moveTo>
                    <a:pt x="90799" y="75437"/>
                  </a:moveTo>
                  <a:lnTo>
                    <a:pt x="90296" y="75437"/>
                  </a:lnTo>
                  <a:lnTo>
                    <a:pt x="107391" y="90750"/>
                  </a:lnTo>
                  <a:lnTo>
                    <a:pt x="109219" y="78105"/>
                  </a:lnTo>
                  <a:lnTo>
                    <a:pt x="90799" y="75437"/>
                  </a:lnTo>
                  <a:close/>
                </a:path>
                <a:path w="141605" h="422275">
                  <a:moveTo>
                    <a:pt x="71500" y="72644"/>
                  </a:moveTo>
                  <a:lnTo>
                    <a:pt x="69679" y="85239"/>
                  </a:lnTo>
                  <a:lnTo>
                    <a:pt x="90296" y="75437"/>
                  </a:lnTo>
                  <a:lnTo>
                    <a:pt x="90799" y="75437"/>
                  </a:lnTo>
                  <a:lnTo>
                    <a:pt x="71500" y="72644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1" name="object 5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920239" y="4524781"/>
              <a:ext cx="822985" cy="693394"/>
            </a:xfrm>
            <a:prstGeom prst="rect">
              <a:avLst/>
            </a:prstGeom>
          </p:spPr>
        </p:pic>
        <p:sp>
          <p:nvSpPr>
            <p:cNvPr id="92" name="object 58"/>
            <p:cNvSpPr/>
            <p:nvPr/>
          </p:nvSpPr>
          <p:spPr>
            <a:xfrm>
              <a:off x="2088641" y="4655058"/>
              <a:ext cx="490855" cy="361315"/>
            </a:xfrm>
            <a:custGeom>
              <a:avLst/>
              <a:gdLst/>
              <a:ahLst/>
              <a:cxnLst/>
              <a:rect l="l" t="t" r="r" b="b"/>
              <a:pathLst>
                <a:path w="490855" h="361314">
                  <a:moveTo>
                    <a:pt x="407843" y="323806"/>
                  </a:moveTo>
                  <a:lnTo>
                    <a:pt x="364744" y="339471"/>
                  </a:lnTo>
                  <a:lnTo>
                    <a:pt x="490727" y="361188"/>
                  </a:lnTo>
                  <a:lnTo>
                    <a:pt x="475472" y="331343"/>
                  </a:lnTo>
                  <a:lnTo>
                    <a:pt x="418083" y="331343"/>
                  </a:lnTo>
                  <a:lnTo>
                    <a:pt x="407843" y="323806"/>
                  </a:lnTo>
                  <a:close/>
                </a:path>
                <a:path w="490855" h="361314">
                  <a:moveTo>
                    <a:pt x="430441" y="293193"/>
                  </a:moveTo>
                  <a:lnTo>
                    <a:pt x="429387" y="315976"/>
                  </a:lnTo>
                  <a:lnTo>
                    <a:pt x="407843" y="323806"/>
                  </a:lnTo>
                  <a:lnTo>
                    <a:pt x="418083" y="331343"/>
                  </a:lnTo>
                  <a:lnTo>
                    <a:pt x="440689" y="300736"/>
                  </a:lnTo>
                  <a:lnTo>
                    <a:pt x="430441" y="293193"/>
                  </a:lnTo>
                  <a:close/>
                </a:path>
                <a:path w="490855" h="361314">
                  <a:moveTo>
                    <a:pt x="432562" y="247396"/>
                  </a:moveTo>
                  <a:lnTo>
                    <a:pt x="430441" y="293193"/>
                  </a:lnTo>
                  <a:lnTo>
                    <a:pt x="440689" y="300736"/>
                  </a:lnTo>
                  <a:lnTo>
                    <a:pt x="418083" y="331343"/>
                  </a:lnTo>
                  <a:lnTo>
                    <a:pt x="475472" y="331343"/>
                  </a:lnTo>
                  <a:lnTo>
                    <a:pt x="432562" y="247396"/>
                  </a:lnTo>
                  <a:close/>
                </a:path>
                <a:path w="490855" h="361314">
                  <a:moveTo>
                    <a:pt x="82884" y="37381"/>
                  </a:moveTo>
                  <a:lnTo>
                    <a:pt x="61340" y="45212"/>
                  </a:lnTo>
                  <a:lnTo>
                    <a:pt x="60286" y="67994"/>
                  </a:lnTo>
                  <a:lnTo>
                    <a:pt x="407843" y="323806"/>
                  </a:lnTo>
                  <a:lnTo>
                    <a:pt x="429387" y="315976"/>
                  </a:lnTo>
                  <a:lnTo>
                    <a:pt x="430441" y="293193"/>
                  </a:lnTo>
                  <a:lnTo>
                    <a:pt x="82884" y="37381"/>
                  </a:lnTo>
                  <a:close/>
                </a:path>
                <a:path w="490855" h="361314">
                  <a:moveTo>
                    <a:pt x="0" y="0"/>
                  </a:moveTo>
                  <a:lnTo>
                    <a:pt x="58165" y="113792"/>
                  </a:lnTo>
                  <a:lnTo>
                    <a:pt x="60286" y="67994"/>
                  </a:lnTo>
                  <a:lnTo>
                    <a:pt x="50037" y="60452"/>
                  </a:lnTo>
                  <a:lnTo>
                    <a:pt x="72643" y="29845"/>
                  </a:lnTo>
                  <a:lnTo>
                    <a:pt x="103621" y="29845"/>
                  </a:lnTo>
                  <a:lnTo>
                    <a:pt x="125983" y="21717"/>
                  </a:lnTo>
                  <a:lnTo>
                    <a:pt x="0" y="0"/>
                  </a:lnTo>
                  <a:close/>
                </a:path>
                <a:path w="490855" h="361314">
                  <a:moveTo>
                    <a:pt x="72643" y="29845"/>
                  </a:moveTo>
                  <a:lnTo>
                    <a:pt x="50037" y="60452"/>
                  </a:lnTo>
                  <a:lnTo>
                    <a:pt x="60286" y="67994"/>
                  </a:lnTo>
                  <a:lnTo>
                    <a:pt x="61340" y="45212"/>
                  </a:lnTo>
                  <a:lnTo>
                    <a:pt x="82884" y="37381"/>
                  </a:lnTo>
                  <a:lnTo>
                    <a:pt x="72643" y="29845"/>
                  </a:lnTo>
                  <a:close/>
                </a:path>
                <a:path w="490855" h="361314">
                  <a:moveTo>
                    <a:pt x="103621" y="29845"/>
                  </a:moveTo>
                  <a:lnTo>
                    <a:pt x="72643" y="29845"/>
                  </a:lnTo>
                  <a:lnTo>
                    <a:pt x="82884" y="37381"/>
                  </a:lnTo>
                  <a:lnTo>
                    <a:pt x="103621" y="29845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3" name="object 5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576827" y="5187696"/>
              <a:ext cx="1062240" cy="333755"/>
            </a:xfrm>
            <a:prstGeom prst="rect">
              <a:avLst/>
            </a:prstGeom>
          </p:spPr>
        </p:pic>
        <p:sp>
          <p:nvSpPr>
            <p:cNvPr id="94" name="object 60"/>
            <p:cNvSpPr/>
            <p:nvPr/>
          </p:nvSpPr>
          <p:spPr>
            <a:xfrm>
              <a:off x="3745229" y="5261102"/>
              <a:ext cx="730250" cy="115570"/>
            </a:xfrm>
            <a:custGeom>
              <a:avLst/>
              <a:gdLst/>
              <a:ahLst/>
              <a:cxnLst/>
              <a:rect l="l" t="t" r="r" b="b"/>
              <a:pathLst>
                <a:path w="730250" h="115570">
                  <a:moveTo>
                    <a:pt x="114173" y="1016"/>
                  </a:moveTo>
                  <a:lnTo>
                    <a:pt x="0" y="58420"/>
                  </a:lnTo>
                  <a:lnTo>
                    <a:pt x="114427" y="115316"/>
                  </a:lnTo>
                  <a:lnTo>
                    <a:pt x="88970" y="77343"/>
                  </a:lnTo>
                  <a:lnTo>
                    <a:pt x="76200" y="77343"/>
                  </a:lnTo>
                  <a:lnTo>
                    <a:pt x="76200" y="39243"/>
                  </a:lnTo>
                  <a:lnTo>
                    <a:pt x="88848" y="39215"/>
                  </a:lnTo>
                  <a:lnTo>
                    <a:pt x="114173" y="1016"/>
                  </a:lnTo>
                  <a:close/>
                </a:path>
                <a:path w="730250" h="115570">
                  <a:moveTo>
                    <a:pt x="691938" y="37973"/>
                  </a:moveTo>
                  <a:lnTo>
                    <a:pt x="653796" y="37973"/>
                  </a:lnTo>
                  <a:lnTo>
                    <a:pt x="653796" y="76073"/>
                  </a:lnTo>
                  <a:lnTo>
                    <a:pt x="641147" y="76100"/>
                  </a:lnTo>
                  <a:lnTo>
                    <a:pt x="615823" y="114300"/>
                  </a:lnTo>
                  <a:lnTo>
                    <a:pt x="729996" y="56896"/>
                  </a:lnTo>
                  <a:lnTo>
                    <a:pt x="691938" y="37973"/>
                  </a:lnTo>
                  <a:close/>
                </a:path>
                <a:path w="730250" h="115570">
                  <a:moveTo>
                    <a:pt x="76200" y="58293"/>
                  </a:moveTo>
                  <a:lnTo>
                    <a:pt x="76200" y="77343"/>
                  </a:lnTo>
                  <a:lnTo>
                    <a:pt x="88951" y="77314"/>
                  </a:lnTo>
                  <a:lnTo>
                    <a:pt x="76200" y="58293"/>
                  </a:lnTo>
                  <a:close/>
                </a:path>
                <a:path w="730250" h="115570">
                  <a:moveTo>
                    <a:pt x="88951" y="77314"/>
                  </a:moveTo>
                  <a:lnTo>
                    <a:pt x="76200" y="77343"/>
                  </a:lnTo>
                  <a:lnTo>
                    <a:pt x="88970" y="77343"/>
                  </a:lnTo>
                  <a:close/>
                </a:path>
                <a:path w="730250" h="115570">
                  <a:moveTo>
                    <a:pt x="641044" y="38001"/>
                  </a:moveTo>
                  <a:lnTo>
                    <a:pt x="88848" y="39215"/>
                  </a:lnTo>
                  <a:lnTo>
                    <a:pt x="76200" y="58293"/>
                  </a:lnTo>
                  <a:lnTo>
                    <a:pt x="88951" y="77314"/>
                  </a:lnTo>
                  <a:lnTo>
                    <a:pt x="641147" y="76100"/>
                  </a:lnTo>
                  <a:lnTo>
                    <a:pt x="653796" y="57023"/>
                  </a:lnTo>
                  <a:lnTo>
                    <a:pt x="641044" y="38001"/>
                  </a:lnTo>
                  <a:close/>
                </a:path>
                <a:path w="730250" h="115570">
                  <a:moveTo>
                    <a:pt x="653796" y="57023"/>
                  </a:moveTo>
                  <a:lnTo>
                    <a:pt x="641147" y="76100"/>
                  </a:lnTo>
                  <a:lnTo>
                    <a:pt x="653796" y="76073"/>
                  </a:lnTo>
                  <a:lnTo>
                    <a:pt x="653796" y="57023"/>
                  </a:lnTo>
                  <a:close/>
                </a:path>
                <a:path w="730250" h="115570">
                  <a:moveTo>
                    <a:pt x="88848" y="39215"/>
                  </a:moveTo>
                  <a:lnTo>
                    <a:pt x="76200" y="39243"/>
                  </a:lnTo>
                  <a:lnTo>
                    <a:pt x="76200" y="58293"/>
                  </a:lnTo>
                  <a:lnTo>
                    <a:pt x="88848" y="39215"/>
                  </a:lnTo>
                  <a:close/>
                </a:path>
                <a:path w="730250" h="115570">
                  <a:moveTo>
                    <a:pt x="653796" y="37973"/>
                  </a:moveTo>
                  <a:lnTo>
                    <a:pt x="641044" y="38001"/>
                  </a:lnTo>
                  <a:lnTo>
                    <a:pt x="653796" y="57023"/>
                  </a:lnTo>
                  <a:lnTo>
                    <a:pt x="653796" y="37973"/>
                  </a:lnTo>
                  <a:close/>
                </a:path>
                <a:path w="730250" h="115570">
                  <a:moveTo>
                    <a:pt x="615569" y="0"/>
                  </a:moveTo>
                  <a:lnTo>
                    <a:pt x="641044" y="38001"/>
                  </a:lnTo>
                  <a:lnTo>
                    <a:pt x="691938" y="37973"/>
                  </a:lnTo>
                  <a:lnTo>
                    <a:pt x="615569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5" name="object 6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486400" y="4463770"/>
              <a:ext cx="815352" cy="813841"/>
            </a:xfrm>
            <a:prstGeom prst="rect">
              <a:avLst/>
            </a:prstGeom>
          </p:spPr>
        </p:pic>
        <p:sp>
          <p:nvSpPr>
            <p:cNvPr id="96" name="object 62"/>
            <p:cNvSpPr/>
            <p:nvPr/>
          </p:nvSpPr>
          <p:spPr>
            <a:xfrm>
              <a:off x="5654801" y="4594098"/>
              <a:ext cx="483234" cy="481965"/>
            </a:xfrm>
            <a:custGeom>
              <a:avLst/>
              <a:gdLst/>
              <a:ahLst/>
              <a:cxnLst/>
              <a:rect l="l" t="t" r="r" b="b"/>
              <a:pathLst>
                <a:path w="483235" h="481964">
                  <a:moveTo>
                    <a:pt x="40639" y="360425"/>
                  </a:moveTo>
                  <a:lnTo>
                    <a:pt x="0" y="481583"/>
                  </a:lnTo>
                  <a:lnTo>
                    <a:pt x="121285" y="441325"/>
                  </a:lnTo>
                  <a:lnTo>
                    <a:pt x="67437" y="441325"/>
                  </a:lnTo>
                  <a:lnTo>
                    <a:pt x="40512" y="414274"/>
                  </a:lnTo>
                  <a:lnTo>
                    <a:pt x="49527" y="405286"/>
                  </a:lnTo>
                  <a:lnTo>
                    <a:pt x="40639" y="360425"/>
                  </a:lnTo>
                  <a:close/>
                </a:path>
                <a:path w="483235" h="481964">
                  <a:moveTo>
                    <a:pt x="49527" y="405286"/>
                  </a:moveTo>
                  <a:lnTo>
                    <a:pt x="40512" y="414274"/>
                  </a:lnTo>
                  <a:lnTo>
                    <a:pt x="67437" y="441325"/>
                  </a:lnTo>
                  <a:lnTo>
                    <a:pt x="76505" y="432284"/>
                  </a:lnTo>
                  <a:lnTo>
                    <a:pt x="53975" y="427735"/>
                  </a:lnTo>
                  <a:lnTo>
                    <a:pt x="49527" y="405286"/>
                  </a:lnTo>
                  <a:close/>
                </a:path>
                <a:path w="483235" h="481964">
                  <a:moveTo>
                    <a:pt x="76505" y="432284"/>
                  </a:moveTo>
                  <a:lnTo>
                    <a:pt x="67437" y="441325"/>
                  </a:lnTo>
                  <a:lnTo>
                    <a:pt x="121285" y="441325"/>
                  </a:lnTo>
                  <a:lnTo>
                    <a:pt x="76505" y="432284"/>
                  </a:lnTo>
                  <a:close/>
                </a:path>
                <a:path w="483235" h="481964">
                  <a:moveTo>
                    <a:pt x="406602" y="49299"/>
                  </a:moveTo>
                  <a:lnTo>
                    <a:pt x="49527" y="405286"/>
                  </a:lnTo>
                  <a:lnTo>
                    <a:pt x="53975" y="427735"/>
                  </a:lnTo>
                  <a:lnTo>
                    <a:pt x="76505" y="432284"/>
                  </a:lnTo>
                  <a:lnTo>
                    <a:pt x="433580" y="76297"/>
                  </a:lnTo>
                  <a:lnTo>
                    <a:pt x="429133" y="53847"/>
                  </a:lnTo>
                  <a:lnTo>
                    <a:pt x="406602" y="49299"/>
                  </a:lnTo>
                  <a:close/>
                </a:path>
                <a:path w="483235" h="481964">
                  <a:moveTo>
                    <a:pt x="469603" y="40258"/>
                  </a:moveTo>
                  <a:lnTo>
                    <a:pt x="415671" y="40258"/>
                  </a:lnTo>
                  <a:lnTo>
                    <a:pt x="442595" y="67309"/>
                  </a:lnTo>
                  <a:lnTo>
                    <a:pt x="433580" y="76297"/>
                  </a:lnTo>
                  <a:lnTo>
                    <a:pt x="442468" y="121157"/>
                  </a:lnTo>
                  <a:lnTo>
                    <a:pt x="469603" y="40258"/>
                  </a:lnTo>
                  <a:close/>
                </a:path>
                <a:path w="483235" h="481964">
                  <a:moveTo>
                    <a:pt x="415671" y="40258"/>
                  </a:moveTo>
                  <a:lnTo>
                    <a:pt x="406602" y="49299"/>
                  </a:lnTo>
                  <a:lnTo>
                    <a:pt x="429133" y="53847"/>
                  </a:lnTo>
                  <a:lnTo>
                    <a:pt x="433580" y="76297"/>
                  </a:lnTo>
                  <a:lnTo>
                    <a:pt x="442595" y="67309"/>
                  </a:lnTo>
                  <a:lnTo>
                    <a:pt x="415671" y="40258"/>
                  </a:lnTo>
                  <a:close/>
                </a:path>
                <a:path w="483235" h="481964">
                  <a:moveTo>
                    <a:pt x="483108" y="0"/>
                  </a:moveTo>
                  <a:lnTo>
                    <a:pt x="361823" y="40258"/>
                  </a:lnTo>
                  <a:lnTo>
                    <a:pt x="406602" y="49299"/>
                  </a:lnTo>
                  <a:lnTo>
                    <a:pt x="415671" y="40258"/>
                  </a:lnTo>
                  <a:lnTo>
                    <a:pt x="469603" y="40258"/>
                  </a:lnTo>
                  <a:lnTo>
                    <a:pt x="483108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7" name="object 6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091427" y="3197352"/>
              <a:ext cx="455650" cy="754380"/>
            </a:xfrm>
            <a:prstGeom prst="rect">
              <a:avLst/>
            </a:prstGeom>
          </p:spPr>
        </p:pic>
        <p:sp>
          <p:nvSpPr>
            <p:cNvPr id="98" name="object 64"/>
            <p:cNvSpPr/>
            <p:nvPr/>
          </p:nvSpPr>
          <p:spPr>
            <a:xfrm>
              <a:off x="6237096" y="3327654"/>
              <a:ext cx="168910" cy="422275"/>
            </a:xfrm>
            <a:custGeom>
              <a:avLst/>
              <a:gdLst/>
              <a:ahLst/>
              <a:cxnLst/>
              <a:rect l="l" t="t" r="r" b="b"/>
              <a:pathLst>
                <a:path w="168910" h="422275">
                  <a:moveTo>
                    <a:pt x="59181" y="328422"/>
                  </a:moveTo>
                  <a:lnTo>
                    <a:pt x="146176" y="422148"/>
                  </a:lnTo>
                  <a:lnTo>
                    <a:pt x="158439" y="354330"/>
                  </a:lnTo>
                  <a:lnTo>
                    <a:pt x="106552" y="354330"/>
                  </a:lnTo>
                  <a:lnTo>
                    <a:pt x="102985" y="342147"/>
                  </a:lnTo>
                  <a:lnTo>
                    <a:pt x="59181" y="328422"/>
                  </a:lnTo>
                  <a:close/>
                </a:path>
                <a:path w="168910" h="422275">
                  <a:moveTo>
                    <a:pt x="102985" y="342147"/>
                  </a:moveTo>
                  <a:lnTo>
                    <a:pt x="106552" y="354330"/>
                  </a:lnTo>
                  <a:lnTo>
                    <a:pt x="124840" y="348996"/>
                  </a:lnTo>
                  <a:lnTo>
                    <a:pt x="102985" y="342147"/>
                  </a:lnTo>
                  <a:close/>
                </a:path>
                <a:path w="168910" h="422275">
                  <a:moveTo>
                    <a:pt x="168910" y="296418"/>
                  </a:moveTo>
                  <a:lnTo>
                    <a:pt x="139551" y="331444"/>
                  </a:lnTo>
                  <a:lnTo>
                    <a:pt x="143128" y="343662"/>
                  </a:lnTo>
                  <a:lnTo>
                    <a:pt x="106552" y="354330"/>
                  </a:lnTo>
                  <a:lnTo>
                    <a:pt x="158439" y="354330"/>
                  </a:lnTo>
                  <a:lnTo>
                    <a:pt x="168910" y="296418"/>
                  </a:lnTo>
                  <a:close/>
                </a:path>
                <a:path w="168910" h="422275">
                  <a:moveTo>
                    <a:pt x="44068" y="73151"/>
                  </a:moveTo>
                  <a:lnTo>
                    <a:pt x="29358" y="90703"/>
                  </a:lnTo>
                  <a:lnTo>
                    <a:pt x="102985" y="342147"/>
                  </a:lnTo>
                  <a:lnTo>
                    <a:pt x="124840" y="348996"/>
                  </a:lnTo>
                  <a:lnTo>
                    <a:pt x="139551" y="331444"/>
                  </a:lnTo>
                  <a:lnTo>
                    <a:pt x="65924" y="80000"/>
                  </a:lnTo>
                  <a:lnTo>
                    <a:pt x="44068" y="73151"/>
                  </a:lnTo>
                  <a:close/>
                </a:path>
                <a:path w="168910" h="422275">
                  <a:moveTo>
                    <a:pt x="139551" y="331444"/>
                  </a:moveTo>
                  <a:lnTo>
                    <a:pt x="124840" y="348996"/>
                  </a:lnTo>
                  <a:lnTo>
                    <a:pt x="143128" y="343662"/>
                  </a:lnTo>
                  <a:lnTo>
                    <a:pt x="139551" y="331444"/>
                  </a:lnTo>
                  <a:close/>
                </a:path>
                <a:path w="168910" h="422275">
                  <a:moveTo>
                    <a:pt x="22732" y="0"/>
                  </a:moveTo>
                  <a:lnTo>
                    <a:pt x="0" y="125730"/>
                  </a:lnTo>
                  <a:lnTo>
                    <a:pt x="29358" y="90703"/>
                  </a:lnTo>
                  <a:lnTo>
                    <a:pt x="25780" y="78486"/>
                  </a:lnTo>
                  <a:lnTo>
                    <a:pt x="62356" y="67818"/>
                  </a:lnTo>
                  <a:lnTo>
                    <a:pt x="85680" y="67818"/>
                  </a:lnTo>
                  <a:lnTo>
                    <a:pt x="22732" y="0"/>
                  </a:lnTo>
                  <a:close/>
                </a:path>
                <a:path w="168910" h="422275">
                  <a:moveTo>
                    <a:pt x="85680" y="67818"/>
                  </a:moveTo>
                  <a:lnTo>
                    <a:pt x="62356" y="67818"/>
                  </a:lnTo>
                  <a:lnTo>
                    <a:pt x="65924" y="80000"/>
                  </a:lnTo>
                  <a:lnTo>
                    <a:pt x="109727" y="93725"/>
                  </a:lnTo>
                  <a:lnTo>
                    <a:pt x="85680" y="67818"/>
                  </a:lnTo>
                  <a:close/>
                </a:path>
                <a:path w="168910" h="422275">
                  <a:moveTo>
                    <a:pt x="44068" y="73151"/>
                  </a:moveTo>
                  <a:lnTo>
                    <a:pt x="25780" y="78486"/>
                  </a:lnTo>
                  <a:lnTo>
                    <a:pt x="29358" y="90703"/>
                  </a:lnTo>
                  <a:lnTo>
                    <a:pt x="44068" y="73151"/>
                  </a:lnTo>
                  <a:close/>
                </a:path>
                <a:path w="168910" h="422275">
                  <a:moveTo>
                    <a:pt x="62356" y="67818"/>
                  </a:moveTo>
                  <a:lnTo>
                    <a:pt x="44068" y="73151"/>
                  </a:lnTo>
                  <a:lnTo>
                    <a:pt x="65924" y="80000"/>
                  </a:lnTo>
                  <a:lnTo>
                    <a:pt x="62356" y="67818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9" name="object 6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656331" y="2895625"/>
              <a:ext cx="883907" cy="574522"/>
            </a:xfrm>
            <a:prstGeom prst="rect">
              <a:avLst/>
            </a:prstGeom>
          </p:spPr>
        </p:pic>
        <p:sp>
          <p:nvSpPr>
            <p:cNvPr id="100" name="object 66"/>
            <p:cNvSpPr/>
            <p:nvPr/>
          </p:nvSpPr>
          <p:spPr>
            <a:xfrm>
              <a:off x="2824733" y="3019552"/>
              <a:ext cx="551815" cy="255270"/>
            </a:xfrm>
            <a:custGeom>
              <a:avLst/>
              <a:gdLst/>
              <a:ahLst/>
              <a:cxnLst/>
              <a:rect l="l" t="t" r="r" b="b"/>
              <a:pathLst>
                <a:path w="551814" h="255270">
                  <a:moveTo>
                    <a:pt x="462656" y="230380"/>
                  </a:moveTo>
                  <a:lnTo>
                    <a:pt x="424053" y="255015"/>
                  </a:lnTo>
                  <a:lnTo>
                    <a:pt x="551688" y="248665"/>
                  </a:lnTo>
                  <a:lnTo>
                    <a:pt x="540715" y="235458"/>
                  </a:lnTo>
                  <a:lnTo>
                    <a:pt x="474218" y="235458"/>
                  </a:lnTo>
                  <a:lnTo>
                    <a:pt x="462656" y="230380"/>
                  </a:lnTo>
                  <a:close/>
                </a:path>
                <a:path w="551814" h="255270">
                  <a:moveTo>
                    <a:pt x="481837" y="218140"/>
                  </a:moveTo>
                  <a:lnTo>
                    <a:pt x="462656" y="230380"/>
                  </a:lnTo>
                  <a:lnTo>
                    <a:pt x="474218" y="235458"/>
                  </a:lnTo>
                  <a:lnTo>
                    <a:pt x="481837" y="218140"/>
                  </a:lnTo>
                  <a:close/>
                </a:path>
                <a:path w="551814" h="255270">
                  <a:moveTo>
                    <a:pt x="470027" y="150368"/>
                  </a:moveTo>
                  <a:lnTo>
                    <a:pt x="477974" y="195434"/>
                  </a:lnTo>
                  <a:lnTo>
                    <a:pt x="489585" y="200533"/>
                  </a:lnTo>
                  <a:lnTo>
                    <a:pt x="481938" y="217910"/>
                  </a:lnTo>
                  <a:lnTo>
                    <a:pt x="481965" y="218059"/>
                  </a:lnTo>
                  <a:lnTo>
                    <a:pt x="481837" y="218140"/>
                  </a:lnTo>
                  <a:lnTo>
                    <a:pt x="474218" y="235458"/>
                  </a:lnTo>
                  <a:lnTo>
                    <a:pt x="540715" y="235458"/>
                  </a:lnTo>
                  <a:lnTo>
                    <a:pt x="470027" y="150368"/>
                  </a:lnTo>
                  <a:close/>
                </a:path>
                <a:path w="551814" h="255270">
                  <a:moveTo>
                    <a:pt x="89031" y="24635"/>
                  </a:moveTo>
                  <a:lnTo>
                    <a:pt x="69850" y="36875"/>
                  </a:lnTo>
                  <a:lnTo>
                    <a:pt x="69749" y="37105"/>
                  </a:lnTo>
                  <a:lnTo>
                    <a:pt x="73713" y="59581"/>
                  </a:lnTo>
                  <a:lnTo>
                    <a:pt x="462656" y="230380"/>
                  </a:lnTo>
                  <a:lnTo>
                    <a:pt x="481837" y="218140"/>
                  </a:lnTo>
                  <a:lnTo>
                    <a:pt x="481938" y="217910"/>
                  </a:lnTo>
                  <a:lnTo>
                    <a:pt x="477974" y="195434"/>
                  </a:lnTo>
                  <a:lnTo>
                    <a:pt x="89031" y="24635"/>
                  </a:lnTo>
                  <a:close/>
                </a:path>
                <a:path w="551814" h="255270">
                  <a:moveTo>
                    <a:pt x="477974" y="195434"/>
                  </a:moveTo>
                  <a:lnTo>
                    <a:pt x="481938" y="217910"/>
                  </a:lnTo>
                  <a:lnTo>
                    <a:pt x="489585" y="200533"/>
                  </a:lnTo>
                  <a:lnTo>
                    <a:pt x="477974" y="195434"/>
                  </a:lnTo>
                  <a:close/>
                </a:path>
                <a:path w="551814" h="255270">
                  <a:moveTo>
                    <a:pt x="127635" y="0"/>
                  </a:moveTo>
                  <a:lnTo>
                    <a:pt x="0" y="6350"/>
                  </a:lnTo>
                  <a:lnTo>
                    <a:pt x="81661" y="104648"/>
                  </a:lnTo>
                  <a:lnTo>
                    <a:pt x="73713" y="59581"/>
                  </a:lnTo>
                  <a:lnTo>
                    <a:pt x="62103" y="54483"/>
                  </a:lnTo>
                  <a:lnTo>
                    <a:pt x="69749" y="37105"/>
                  </a:lnTo>
                  <a:lnTo>
                    <a:pt x="69723" y="36957"/>
                  </a:lnTo>
                  <a:lnTo>
                    <a:pt x="69850" y="36875"/>
                  </a:lnTo>
                  <a:lnTo>
                    <a:pt x="77470" y="19558"/>
                  </a:lnTo>
                  <a:lnTo>
                    <a:pt x="96987" y="19558"/>
                  </a:lnTo>
                  <a:lnTo>
                    <a:pt x="127635" y="0"/>
                  </a:lnTo>
                  <a:close/>
                </a:path>
                <a:path w="551814" h="255270">
                  <a:moveTo>
                    <a:pt x="69749" y="37105"/>
                  </a:moveTo>
                  <a:lnTo>
                    <a:pt x="62103" y="54483"/>
                  </a:lnTo>
                  <a:lnTo>
                    <a:pt x="73713" y="59581"/>
                  </a:lnTo>
                  <a:lnTo>
                    <a:pt x="69749" y="37105"/>
                  </a:lnTo>
                  <a:close/>
                </a:path>
                <a:path w="551814" h="255270">
                  <a:moveTo>
                    <a:pt x="77470" y="19558"/>
                  </a:moveTo>
                  <a:lnTo>
                    <a:pt x="69850" y="36875"/>
                  </a:lnTo>
                  <a:lnTo>
                    <a:pt x="89031" y="24635"/>
                  </a:lnTo>
                  <a:lnTo>
                    <a:pt x="77470" y="19558"/>
                  </a:lnTo>
                  <a:close/>
                </a:path>
                <a:path w="551814" h="255270">
                  <a:moveTo>
                    <a:pt x="96987" y="19558"/>
                  </a:moveTo>
                  <a:lnTo>
                    <a:pt x="77470" y="19558"/>
                  </a:lnTo>
                  <a:lnTo>
                    <a:pt x="89031" y="24635"/>
                  </a:lnTo>
                  <a:lnTo>
                    <a:pt x="96987" y="19558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1" name="object 6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471927" y="3860266"/>
              <a:ext cx="946403" cy="513613"/>
            </a:xfrm>
            <a:prstGeom prst="rect">
              <a:avLst/>
            </a:prstGeom>
          </p:spPr>
        </p:pic>
        <p:sp>
          <p:nvSpPr>
            <p:cNvPr id="102" name="object 68"/>
            <p:cNvSpPr/>
            <p:nvPr/>
          </p:nvSpPr>
          <p:spPr>
            <a:xfrm>
              <a:off x="2640329" y="3968115"/>
              <a:ext cx="614680" cy="226695"/>
            </a:xfrm>
            <a:custGeom>
              <a:avLst/>
              <a:gdLst/>
              <a:ahLst/>
              <a:cxnLst/>
              <a:rect l="l" t="t" r="r" b="b"/>
              <a:pathLst>
                <a:path w="614679" h="226695">
                  <a:moveTo>
                    <a:pt x="93471" y="116712"/>
                  </a:moveTo>
                  <a:lnTo>
                    <a:pt x="0" y="203835"/>
                  </a:lnTo>
                  <a:lnTo>
                    <a:pt x="125856" y="226314"/>
                  </a:lnTo>
                  <a:lnTo>
                    <a:pt x="94949" y="200533"/>
                  </a:lnTo>
                  <a:lnTo>
                    <a:pt x="78486" y="200533"/>
                  </a:lnTo>
                  <a:lnTo>
                    <a:pt x="67690" y="163957"/>
                  </a:lnTo>
                  <a:lnTo>
                    <a:pt x="79851" y="160366"/>
                  </a:lnTo>
                  <a:lnTo>
                    <a:pt x="93471" y="116712"/>
                  </a:lnTo>
                  <a:close/>
                </a:path>
                <a:path w="614679" h="226695">
                  <a:moveTo>
                    <a:pt x="73109" y="182315"/>
                  </a:moveTo>
                  <a:lnTo>
                    <a:pt x="78486" y="200533"/>
                  </a:lnTo>
                  <a:lnTo>
                    <a:pt x="90645" y="196942"/>
                  </a:lnTo>
                  <a:lnTo>
                    <a:pt x="73109" y="182315"/>
                  </a:lnTo>
                  <a:close/>
                </a:path>
                <a:path w="614679" h="226695">
                  <a:moveTo>
                    <a:pt x="90645" y="196942"/>
                  </a:moveTo>
                  <a:lnTo>
                    <a:pt x="78486" y="200533"/>
                  </a:lnTo>
                  <a:lnTo>
                    <a:pt x="94949" y="200533"/>
                  </a:lnTo>
                  <a:lnTo>
                    <a:pt x="90645" y="196942"/>
                  </a:lnTo>
                  <a:close/>
                </a:path>
                <a:path w="614679" h="226695">
                  <a:moveTo>
                    <a:pt x="523526" y="29371"/>
                  </a:moveTo>
                  <a:lnTo>
                    <a:pt x="79851" y="160366"/>
                  </a:lnTo>
                  <a:lnTo>
                    <a:pt x="73057" y="182140"/>
                  </a:lnTo>
                  <a:lnTo>
                    <a:pt x="73109" y="182315"/>
                  </a:lnTo>
                  <a:lnTo>
                    <a:pt x="90645" y="196942"/>
                  </a:lnTo>
                  <a:lnTo>
                    <a:pt x="534320" y="65947"/>
                  </a:lnTo>
                  <a:lnTo>
                    <a:pt x="541114" y="44173"/>
                  </a:lnTo>
                  <a:lnTo>
                    <a:pt x="541062" y="43998"/>
                  </a:lnTo>
                  <a:lnTo>
                    <a:pt x="523526" y="29371"/>
                  </a:lnTo>
                  <a:close/>
                </a:path>
                <a:path w="614679" h="226695">
                  <a:moveTo>
                    <a:pt x="79851" y="160366"/>
                  </a:moveTo>
                  <a:lnTo>
                    <a:pt x="67690" y="163957"/>
                  </a:lnTo>
                  <a:lnTo>
                    <a:pt x="73057" y="182140"/>
                  </a:lnTo>
                  <a:lnTo>
                    <a:pt x="79851" y="160366"/>
                  </a:lnTo>
                  <a:close/>
                </a:path>
                <a:path w="614679" h="226695">
                  <a:moveTo>
                    <a:pt x="610629" y="25781"/>
                  </a:moveTo>
                  <a:lnTo>
                    <a:pt x="535686" y="25781"/>
                  </a:lnTo>
                  <a:lnTo>
                    <a:pt x="546481" y="62357"/>
                  </a:lnTo>
                  <a:lnTo>
                    <a:pt x="534320" y="65947"/>
                  </a:lnTo>
                  <a:lnTo>
                    <a:pt x="520700" y="109601"/>
                  </a:lnTo>
                  <a:lnTo>
                    <a:pt x="610629" y="25781"/>
                  </a:lnTo>
                  <a:close/>
                </a:path>
                <a:path w="614679" h="226695">
                  <a:moveTo>
                    <a:pt x="541114" y="44173"/>
                  </a:moveTo>
                  <a:lnTo>
                    <a:pt x="534320" y="65947"/>
                  </a:lnTo>
                  <a:lnTo>
                    <a:pt x="546481" y="62357"/>
                  </a:lnTo>
                  <a:lnTo>
                    <a:pt x="541114" y="44173"/>
                  </a:lnTo>
                  <a:close/>
                </a:path>
                <a:path w="614679" h="226695">
                  <a:moveTo>
                    <a:pt x="535686" y="25781"/>
                  </a:moveTo>
                  <a:lnTo>
                    <a:pt x="523526" y="29371"/>
                  </a:lnTo>
                  <a:lnTo>
                    <a:pt x="541062" y="43998"/>
                  </a:lnTo>
                  <a:lnTo>
                    <a:pt x="535686" y="25781"/>
                  </a:lnTo>
                  <a:close/>
                </a:path>
                <a:path w="614679" h="226695">
                  <a:moveTo>
                    <a:pt x="488314" y="0"/>
                  </a:moveTo>
                  <a:lnTo>
                    <a:pt x="523526" y="29371"/>
                  </a:lnTo>
                  <a:lnTo>
                    <a:pt x="535686" y="25781"/>
                  </a:lnTo>
                  <a:lnTo>
                    <a:pt x="610629" y="25781"/>
                  </a:lnTo>
                  <a:lnTo>
                    <a:pt x="614171" y="22479"/>
                  </a:lnTo>
                  <a:lnTo>
                    <a:pt x="488314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3" name="object 69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259835" y="4375429"/>
              <a:ext cx="577621" cy="693394"/>
            </a:xfrm>
            <a:prstGeom prst="rect">
              <a:avLst/>
            </a:prstGeom>
          </p:spPr>
        </p:pic>
        <p:sp>
          <p:nvSpPr>
            <p:cNvPr id="104" name="object 70"/>
            <p:cNvSpPr/>
            <p:nvPr/>
          </p:nvSpPr>
          <p:spPr>
            <a:xfrm>
              <a:off x="3428237" y="4505705"/>
              <a:ext cx="245745" cy="361315"/>
            </a:xfrm>
            <a:custGeom>
              <a:avLst/>
              <a:gdLst/>
              <a:ahLst/>
              <a:cxnLst/>
              <a:rect l="l" t="t" r="r" b="b"/>
              <a:pathLst>
                <a:path w="245745" h="361314">
                  <a:moveTo>
                    <a:pt x="16890" y="234569"/>
                  </a:moveTo>
                  <a:lnTo>
                    <a:pt x="0" y="361188"/>
                  </a:lnTo>
                  <a:lnTo>
                    <a:pt x="93374" y="308864"/>
                  </a:lnTo>
                  <a:lnTo>
                    <a:pt x="58547" y="308864"/>
                  </a:lnTo>
                  <a:lnTo>
                    <a:pt x="42893" y="298196"/>
                  </a:lnTo>
                  <a:lnTo>
                    <a:pt x="42763" y="298108"/>
                  </a:lnTo>
                  <a:lnTo>
                    <a:pt x="27050" y="287401"/>
                  </a:lnTo>
                  <a:lnTo>
                    <a:pt x="34150" y="276955"/>
                  </a:lnTo>
                  <a:lnTo>
                    <a:pt x="16890" y="234569"/>
                  </a:lnTo>
                  <a:close/>
                </a:path>
                <a:path w="245745" h="361314">
                  <a:moveTo>
                    <a:pt x="42893" y="298196"/>
                  </a:moveTo>
                  <a:lnTo>
                    <a:pt x="58547" y="308864"/>
                  </a:lnTo>
                  <a:lnTo>
                    <a:pt x="65682" y="298365"/>
                  </a:lnTo>
                  <a:lnTo>
                    <a:pt x="42893" y="298196"/>
                  </a:lnTo>
                  <a:close/>
                </a:path>
                <a:path w="245745" h="361314">
                  <a:moveTo>
                    <a:pt x="65682" y="298365"/>
                  </a:moveTo>
                  <a:lnTo>
                    <a:pt x="58547" y="308864"/>
                  </a:lnTo>
                  <a:lnTo>
                    <a:pt x="93374" y="308864"/>
                  </a:lnTo>
                  <a:lnTo>
                    <a:pt x="111506" y="298704"/>
                  </a:lnTo>
                  <a:lnTo>
                    <a:pt x="65682" y="298365"/>
                  </a:lnTo>
                  <a:close/>
                </a:path>
                <a:path w="245745" h="361314">
                  <a:moveTo>
                    <a:pt x="179681" y="62822"/>
                  </a:moveTo>
                  <a:lnTo>
                    <a:pt x="34150" y="276955"/>
                  </a:lnTo>
                  <a:lnTo>
                    <a:pt x="42763" y="298108"/>
                  </a:lnTo>
                  <a:lnTo>
                    <a:pt x="42893" y="298196"/>
                  </a:lnTo>
                  <a:lnTo>
                    <a:pt x="65682" y="298365"/>
                  </a:lnTo>
                  <a:lnTo>
                    <a:pt x="211187" y="84271"/>
                  </a:lnTo>
                  <a:lnTo>
                    <a:pt x="202600" y="63079"/>
                  </a:lnTo>
                  <a:lnTo>
                    <a:pt x="202470" y="62991"/>
                  </a:lnTo>
                  <a:lnTo>
                    <a:pt x="179681" y="62822"/>
                  </a:lnTo>
                  <a:close/>
                </a:path>
                <a:path w="245745" h="361314">
                  <a:moveTo>
                    <a:pt x="34150" y="276955"/>
                  </a:moveTo>
                  <a:lnTo>
                    <a:pt x="27050" y="287401"/>
                  </a:lnTo>
                  <a:lnTo>
                    <a:pt x="42763" y="298108"/>
                  </a:lnTo>
                  <a:lnTo>
                    <a:pt x="34150" y="276955"/>
                  </a:lnTo>
                  <a:close/>
                </a:path>
                <a:path w="245745" h="361314">
                  <a:moveTo>
                    <a:pt x="238331" y="52324"/>
                  </a:moveTo>
                  <a:lnTo>
                    <a:pt x="186816" y="52324"/>
                  </a:lnTo>
                  <a:lnTo>
                    <a:pt x="202470" y="62991"/>
                  </a:lnTo>
                  <a:lnTo>
                    <a:pt x="202600" y="63079"/>
                  </a:lnTo>
                  <a:lnTo>
                    <a:pt x="218312" y="73787"/>
                  </a:lnTo>
                  <a:lnTo>
                    <a:pt x="211187" y="84271"/>
                  </a:lnTo>
                  <a:lnTo>
                    <a:pt x="228346" y="126619"/>
                  </a:lnTo>
                  <a:lnTo>
                    <a:pt x="238331" y="52324"/>
                  </a:lnTo>
                  <a:close/>
                </a:path>
                <a:path w="245745" h="361314">
                  <a:moveTo>
                    <a:pt x="202600" y="63079"/>
                  </a:moveTo>
                  <a:lnTo>
                    <a:pt x="211187" y="84271"/>
                  </a:lnTo>
                  <a:lnTo>
                    <a:pt x="218312" y="73787"/>
                  </a:lnTo>
                  <a:lnTo>
                    <a:pt x="202600" y="63079"/>
                  </a:lnTo>
                  <a:close/>
                </a:path>
                <a:path w="245745" h="361314">
                  <a:moveTo>
                    <a:pt x="186816" y="52324"/>
                  </a:moveTo>
                  <a:lnTo>
                    <a:pt x="179681" y="62822"/>
                  </a:lnTo>
                  <a:lnTo>
                    <a:pt x="202470" y="62991"/>
                  </a:lnTo>
                  <a:lnTo>
                    <a:pt x="186816" y="52324"/>
                  </a:lnTo>
                  <a:close/>
                </a:path>
                <a:path w="245745" h="361314">
                  <a:moveTo>
                    <a:pt x="245363" y="0"/>
                  </a:moveTo>
                  <a:lnTo>
                    <a:pt x="133858" y="62484"/>
                  </a:lnTo>
                  <a:lnTo>
                    <a:pt x="179681" y="62822"/>
                  </a:lnTo>
                  <a:lnTo>
                    <a:pt x="186816" y="52324"/>
                  </a:lnTo>
                  <a:lnTo>
                    <a:pt x="238331" y="52324"/>
                  </a:lnTo>
                  <a:lnTo>
                    <a:pt x="245363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5" name="object 71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469891" y="4370832"/>
              <a:ext cx="638530" cy="754380"/>
            </a:xfrm>
            <a:prstGeom prst="rect">
              <a:avLst/>
            </a:prstGeom>
          </p:spPr>
        </p:pic>
        <p:sp>
          <p:nvSpPr>
            <p:cNvPr id="106" name="object 72"/>
            <p:cNvSpPr/>
            <p:nvPr/>
          </p:nvSpPr>
          <p:spPr>
            <a:xfrm>
              <a:off x="4638294" y="4501133"/>
              <a:ext cx="306705" cy="422275"/>
            </a:xfrm>
            <a:custGeom>
              <a:avLst/>
              <a:gdLst/>
              <a:ahLst/>
              <a:cxnLst/>
              <a:rect l="l" t="t" r="r" b="b"/>
              <a:pathLst>
                <a:path w="306704" h="422275">
                  <a:moveTo>
                    <a:pt x="238691" y="361358"/>
                  </a:moveTo>
                  <a:lnTo>
                    <a:pt x="192912" y="363220"/>
                  </a:lnTo>
                  <a:lnTo>
                    <a:pt x="306323" y="422148"/>
                  </a:lnTo>
                  <a:lnTo>
                    <a:pt x="297976" y="371602"/>
                  </a:lnTo>
                  <a:lnTo>
                    <a:pt x="246125" y="371602"/>
                  </a:lnTo>
                  <a:lnTo>
                    <a:pt x="238691" y="361358"/>
                  </a:lnTo>
                  <a:close/>
                </a:path>
                <a:path w="306704" h="422275">
                  <a:moveTo>
                    <a:pt x="261552" y="360428"/>
                  </a:moveTo>
                  <a:lnTo>
                    <a:pt x="238691" y="361358"/>
                  </a:lnTo>
                  <a:lnTo>
                    <a:pt x="246125" y="371602"/>
                  </a:lnTo>
                  <a:lnTo>
                    <a:pt x="261552" y="360428"/>
                  </a:lnTo>
                  <a:close/>
                </a:path>
                <a:path w="306704" h="422275">
                  <a:moveTo>
                    <a:pt x="285495" y="296037"/>
                  </a:moveTo>
                  <a:lnTo>
                    <a:pt x="269559" y="339015"/>
                  </a:lnTo>
                  <a:lnTo>
                    <a:pt x="276986" y="349250"/>
                  </a:lnTo>
                  <a:lnTo>
                    <a:pt x="246125" y="371602"/>
                  </a:lnTo>
                  <a:lnTo>
                    <a:pt x="297976" y="371602"/>
                  </a:lnTo>
                  <a:lnTo>
                    <a:pt x="285495" y="296037"/>
                  </a:lnTo>
                  <a:close/>
                </a:path>
                <a:path w="306704" h="422275">
                  <a:moveTo>
                    <a:pt x="67632" y="60789"/>
                  </a:moveTo>
                  <a:lnTo>
                    <a:pt x="44771" y="61719"/>
                  </a:lnTo>
                  <a:lnTo>
                    <a:pt x="36764" y="83132"/>
                  </a:lnTo>
                  <a:lnTo>
                    <a:pt x="238691" y="361358"/>
                  </a:lnTo>
                  <a:lnTo>
                    <a:pt x="261552" y="360428"/>
                  </a:lnTo>
                  <a:lnTo>
                    <a:pt x="269559" y="339015"/>
                  </a:lnTo>
                  <a:lnTo>
                    <a:pt x="67632" y="60789"/>
                  </a:lnTo>
                  <a:close/>
                </a:path>
                <a:path w="306704" h="422275">
                  <a:moveTo>
                    <a:pt x="269559" y="339015"/>
                  </a:moveTo>
                  <a:lnTo>
                    <a:pt x="261643" y="360363"/>
                  </a:lnTo>
                  <a:lnTo>
                    <a:pt x="276986" y="349250"/>
                  </a:lnTo>
                  <a:lnTo>
                    <a:pt x="269559" y="339015"/>
                  </a:lnTo>
                  <a:close/>
                </a:path>
                <a:path w="306704" h="422275">
                  <a:moveTo>
                    <a:pt x="0" y="0"/>
                  </a:moveTo>
                  <a:lnTo>
                    <a:pt x="20827" y="126111"/>
                  </a:lnTo>
                  <a:lnTo>
                    <a:pt x="36764" y="83132"/>
                  </a:lnTo>
                  <a:lnTo>
                    <a:pt x="29336" y="72898"/>
                  </a:lnTo>
                  <a:lnTo>
                    <a:pt x="60197" y="50546"/>
                  </a:lnTo>
                  <a:lnTo>
                    <a:pt x="97279" y="50546"/>
                  </a:lnTo>
                  <a:lnTo>
                    <a:pt x="0" y="0"/>
                  </a:lnTo>
                  <a:close/>
                </a:path>
                <a:path w="306704" h="422275">
                  <a:moveTo>
                    <a:pt x="44680" y="61784"/>
                  </a:moveTo>
                  <a:lnTo>
                    <a:pt x="29336" y="72898"/>
                  </a:lnTo>
                  <a:lnTo>
                    <a:pt x="36764" y="83132"/>
                  </a:lnTo>
                  <a:lnTo>
                    <a:pt x="44680" y="61784"/>
                  </a:lnTo>
                  <a:close/>
                </a:path>
                <a:path w="306704" h="422275">
                  <a:moveTo>
                    <a:pt x="60197" y="50546"/>
                  </a:moveTo>
                  <a:lnTo>
                    <a:pt x="44771" y="61719"/>
                  </a:lnTo>
                  <a:lnTo>
                    <a:pt x="67632" y="60789"/>
                  </a:lnTo>
                  <a:lnTo>
                    <a:pt x="60197" y="50546"/>
                  </a:lnTo>
                  <a:close/>
                </a:path>
                <a:path w="306704" h="422275">
                  <a:moveTo>
                    <a:pt x="97279" y="50546"/>
                  </a:moveTo>
                  <a:lnTo>
                    <a:pt x="60197" y="50546"/>
                  </a:lnTo>
                  <a:lnTo>
                    <a:pt x="67632" y="60789"/>
                  </a:lnTo>
                  <a:lnTo>
                    <a:pt x="113410" y="58928"/>
                  </a:lnTo>
                  <a:lnTo>
                    <a:pt x="97279" y="50546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7" name="object 73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988051" y="3800868"/>
              <a:ext cx="1005865" cy="573011"/>
            </a:xfrm>
            <a:prstGeom prst="rect">
              <a:avLst/>
            </a:prstGeom>
          </p:spPr>
        </p:pic>
        <p:sp>
          <p:nvSpPr>
            <p:cNvPr id="108" name="object 74"/>
            <p:cNvSpPr/>
            <p:nvPr/>
          </p:nvSpPr>
          <p:spPr>
            <a:xfrm>
              <a:off x="5156453" y="3915791"/>
              <a:ext cx="673735" cy="271780"/>
            </a:xfrm>
            <a:custGeom>
              <a:avLst/>
              <a:gdLst/>
              <a:ahLst/>
              <a:cxnLst/>
              <a:rect l="l" t="t" r="r" b="b"/>
              <a:pathLst>
                <a:path w="673735" h="271779">
                  <a:moveTo>
                    <a:pt x="583537" y="244136"/>
                  </a:moveTo>
                  <a:lnTo>
                    <a:pt x="546735" y="271525"/>
                  </a:lnTo>
                  <a:lnTo>
                    <a:pt x="673608" y="256158"/>
                  </a:lnTo>
                  <a:lnTo>
                    <a:pt x="666191" y="248411"/>
                  </a:lnTo>
                  <a:lnTo>
                    <a:pt x="595503" y="248411"/>
                  </a:lnTo>
                  <a:lnTo>
                    <a:pt x="583537" y="244136"/>
                  </a:lnTo>
                  <a:close/>
                </a:path>
                <a:path w="673735" h="271779">
                  <a:moveTo>
                    <a:pt x="601853" y="230504"/>
                  </a:moveTo>
                  <a:lnTo>
                    <a:pt x="583537" y="244136"/>
                  </a:lnTo>
                  <a:lnTo>
                    <a:pt x="595503" y="248411"/>
                  </a:lnTo>
                  <a:lnTo>
                    <a:pt x="601853" y="230504"/>
                  </a:lnTo>
                  <a:close/>
                </a:path>
                <a:path w="673735" h="271779">
                  <a:moveTo>
                    <a:pt x="585216" y="163829"/>
                  </a:moveTo>
                  <a:lnTo>
                    <a:pt x="596325" y="208352"/>
                  </a:lnTo>
                  <a:lnTo>
                    <a:pt x="608203" y="212597"/>
                  </a:lnTo>
                  <a:lnTo>
                    <a:pt x="595503" y="248411"/>
                  </a:lnTo>
                  <a:lnTo>
                    <a:pt x="666191" y="248411"/>
                  </a:lnTo>
                  <a:lnTo>
                    <a:pt x="585216" y="163829"/>
                  </a:lnTo>
                  <a:close/>
                </a:path>
                <a:path w="673735" h="271779">
                  <a:moveTo>
                    <a:pt x="90069" y="27390"/>
                  </a:moveTo>
                  <a:lnTo>
                    <a:pt x="71755" y="41020"/>
                  </a:lnTo>
                  <a:lnTo>
                    <a:pt x="77294" y="63222"/>
                  </a:lnTo>
                  <a:lnTo>
                    <a:pt x="583537" y="244136"/>
                  </a:lnTo>
                  <a:lnTo>
                    <a:pt x="601853" y="230504"/>
                  </a:lnTo>
                  <a:lnTo>
                    <a:pt x="596325" y="208352"/>
                  </a:lnTo>
                  <a:lnTo>
                    <a:pt x="90069" y="27390"/>
                  </a:lnTo>
                  <a:close/>
                </a:path>
                <a:path w="673735" h="271779">
                  <a:moveTo>
                    <a:pt x="596325" y="208352"/>
                  </a:moveTo>
                  <a:lnTo>
                    <a:pt x="601853" y="230504"/>
                  </a:lnTo>
                  <a:lnTo>
                    <a:pt x="608203" y="212597"/>
                  </a:lnTo>
                  <a:lnTo>
                    <a:pt x="596325" y="208352"/>
                  </a:lnTo>
                  <a:close/>
                </a:path>
                <a:path w="673735" h="271779">
                  <a:moveTo>
                    <a:pt x="126873" y="0"/>
                  </a:moveTo>
                  <a:lnTo>
                    <a:pt x="0" y="15366"/>
                  </a:lnTo>
                  <a:lnTo>
                    <a:pt x="88392" y="107695"/>
                  </a:lnTo>
                  <a:lnTo>
                    <a:pt x="77294" y="63222"/>
                  </a:lnTo>
                  <a:lnTo>
                    <a:pt x="65278" y="58927"/>
                  </a:lnTo>
                  <a:lnTo>
                    <a:pt x="78105" y="23113"/>
                  </a:lnTo>
                  <a:lnTo>
                    <a:pt x="95815" y="23113"/>
                  </a:lnTo>
                  <a:lnTo>
                    <a:pt x="126873" y="0"/>
                  </a:lnTo>
                  <a:close/>
                </a:path>
                <a:path w="673735" h="271779">
                  <a:moveTo>
                    <a:pt x="78105" y="23113"/>
                  </a:moveTo>
                  <a:lnTo>
                    <a:pt x="65278" y="58927"/>
                  </a:lnTo>
                  <a:lnTo>
                    <a:pt x="77294" y="63222"/>
                  </a:lnTo>
                  <a:lnTo>
                    <a:pt x="71755" y="41020"/>
                  </a:lnTo>
                  <a:lnTo>
                    <a:pt x="90069" y="27390"/>
                  </a:lnTo>
                  <a:lnTo>
                    <a:pt x="78105" y="23113"/>
                  </a:lnTo>
                  <a:close/>
                </a:path>
                <a:path w="673735" h="271779">
                  <a:moveTo>
                    <a:pt x="95815" y="23113"/>
                  </a:moveTo>
                  <a:lnTo>
                    <a:pt x="78105" y="23113"/>
                  </a:lnTo>
                  <a:lnTo>
                    <a:pt x="90069" y="27390"/>
                  </a:lnTo>
                  <a:lnTo>
                    <a:pt x="95815" y="23113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9" name="object 75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4864607" y="2895587"/>
              <a:ext cx="822985" cy="633996"/>
            </a:xfrm>
            <a:prstGeom prst="rect">
              <a:avLst/>
            </a:prstGeom>
          </p:spPr>
        </p:pic>
        <p:sp>
          <p:nvSpPr>
            <p:cNvPr id="110" name="object 76"/>
            <p:cNvSpPr/>
            <p:nvPr/>
          </p:nvSpPr>
          <p:spPr>
            <a:xfrm>
              <a:off x="5033009" y="3025902"/>
              <a:ext cx="490855" cy="302260"/>
            </a:xfrm>
            <a:custGeom>
              <a:avLst/>
              <a:gdLst/>
              <a:ahLst/>
              <a:cxnLst/>
              <a:rect l="l" t="t" r="r" b="b"/>
              <a:pathLst>
                <a:path w="490854" h="302260">
                  <a:moveTo>
                    <a:pt x="67437" y="193167"/>
                  </a:moveTo>
                  <a:lnTo>
                    <a:pt x="0" y="301751"/>
                  </a:lnTo>
                  <a:lnTo>
                    <a:pt x="127253" y="290575"/>
                  </a:lnTo>
                  <a:lnTo>
                    <a:pt x="99938" y="278002"/>
                  </a:lnTo>
                  <a:lnTo>
                    <a:pt x="74929" y="278002"/>
                  </a:lnTo>
                  <a:lnTo>
                    <a:pt x="65040" y="261939"/>
                  </a:lnTo>
                  <a:lnTo>
                    <a:pt x="64897" y="261874"/>
                  </a:lnTo>
                  <a:lnTo>
                    <a:pt x="64902" y="261716"/>
                  </a:lnTo>
                  <a:lnTo>
                    <a:pt x="54990" y="245618"/>
                  </a:lnTo>
                  <a:lnTo>
                    <a:pt x="65742" y="239002"/>
                  </a:lnTo>
                  <a:lnTo>
                    <a:pt x="67437" y="193167"/>
                  </a:lnTo>
                  <a:close/>
                </a:path>
                <a:path w="490854" h="302260">
                  <a:moveTo>
                    <a:pt x="65040" y="261939"/>
                  </a:moveTo>
                  <a:lnTo>
                    <a:pt x="74929" y="278002"/>
                  </a:lnTo>
                  <a:lnTo>
                    <a:pt x="85635" y="271419"/>
                  </a:lnTo>
                  <a:lnTo>
                    <a:pt x="65040" y="261939"/>
                  </a:lnTo>
                  <a:close/>
                </a:path>
                <a:path w="490854" h="302260">
                  <a:moveTo>
                    <a:pt x="85635" y="271419"/>
                  </a:moveTo>
                  <a:lnTo>
                    <a:pt x="74929" y="278002"/>
                  </a:lnTo>
                  <a:lnTo>
                    <a:pt x="99938" y="278002"/>
                  </a:lnTo>
                  <a:lnTo>
                    <a:pt x="85635" y="271419"/>
                  </a:lnTo>
                  <a:close/>
                </a:path>
                <a:path w="490854" h="302260">
                  <a:moveTo>
                    <a:pt x="404977" y="30279"/>
                  </a:moveTo>
                  <a:lnTo>
                    <a:pt x="65742" y="239002"/>
                  </a:lnTo>
                  <a:lnTo>
                    <a:pt x="64902" y="261716"/>
                  </a:lnTo>
                  <a:lnTo>
                    <a:pt x="65040" y="261939"/>
                  </a:lnTo>
                  <a:lnTo>
                    <a:pt x="85635" y="271419"/>
                  </a:lnTo>
                  <a:lnTo>
                    <a:pt x="424985" y="62745"/>
                  </a:lnTo>
                  <a:lnTo>
                    <a:pt x="425827" y="39975"/>
                  </a:lnTo>
                  <a:lnTo>
                    <a:pt x="425742" y="39837"/>
                  </a:lnTo>
                  <a:lnTo>
                    <a:pt x="404977" y="30279"/>
                  </a:lnTo>
                  <a:close/>
                </a:path>
                <a:path w="490854" h="302260">
                  <a:moveTo>
                    <a:pt x="65742" y="239002"/>
                  </a:moveTo>
                  <a:lnTo>
                    <a:pt x="54990" y="245618"/>
                  </a:lnTo>
                  <a:lnTo>
                    <a:pt x="64902" y="261716"/>
                  </a:lnTo>
                  <a:lnTo>
                    <a:pt x="65742" y="239002"/>
                  </a:lnTo>
                  <a:close/>
                </a:path>
                <a:path w="490854" h="302260">
                  <a:moveTo>
                    <a:pt x="476057" y="23622"/>
                  </a:moveTo>
                  <a:lnTo>
                    <a:pt x="415798" y="23622"/>
                  </a:lnTo>
                  <a:lnTo>
                    <a:pt x="435737" y="56134"/>
                  </a:lnTo>
                  <a:lnTo>
                    <a:pt x="424985" y="62745"/>
                  </a:lnTo>
                  <a:lnTo>
                    <a:pt x="423290" y="108585"/>
                  </a:lnTo>
                  <a:lnTo>
                    <a:pt x="476057" y="23622"/>
                  </a:lnTo>
                  <a:close/>
                </a:path>
                <a:path w="490854" h="302260">
                  <a:moveTo>
                    <a:pt x="425827" y="39975"/>
                  </a:moveTo>
                  <a:lnTo>
                    <a:pt x="424985" y="62745"/>
                  </a:lnTo>
                  <a:lnTo>
                    <a:pt x="435737" y="56134"/>
                  </a:lnTo>
                  <a:lnTo>
                    <a:pt x="425827" y="39975"/>
                  </a:lnTo>
                  <a:close/>
                </a:path>
                <a:path w="490854" h="302260">
                  <a:moveTo>
                    <a:pt x="415798" y="23622"/>
                  </a:moveTo>
                  <a:lnTo>
                    <a:pt x="404977" y="30279"/>
                  </a:lnTo>
                  <a:lnTo>
                    <a:pt x="425742" y="39837"/>
                  </a:lnTo>
                  <a:lnTo>
                    <a:pt x="415798" y="23622"/>
                  </a:lnTo>
                  <a:close/>
                </a:path>
                <a:path w="490854" h="302260">
                  <a:moveTo>
                    <a:pt x="490727" y="0"/>
                  </a:moveTo>
                  <a:lnTo>
                    <a:pt x="363474" y="11175"/>
                  </a:lnTo>
                  <a:lnTo>
                    <a:pt x="404977" y="30279"/>
                  </a:lnTo>
                  <a:lnTo>
                    <a:pt x="415798" y="23622"/>
                  </a:lnTo>
                  <a:lnTo>
                    <a:pt x="476057" y="23622"/>
                  </a:lnTo>
                  <a:lnTo>
                    <a:pt x="490727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1" name="object 77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2074163" y="2115299"/>
              <a:ext cx="2298191" cy="1018044"/>
            </a:xfrm>
            <a:prstGeom prst="rect">
              <a:avLst/>
            </a:prstGeom>
          </p:spPr>
        </p:pic>
        <p:sp>
          <p:nvSpPr>
            <p:cNvPr id="112" name="object 78"/>
            <p:cNvSpPr/>
            <p:nvPr/>
          </p:nvSpPr>
          <p:spPr>
            <a:xfrm>
              <a:off x="2225801" y="2337054"/>
              <a:ext cx="1995170" cy="12700"/>
            </a:xfrm>
            <a:custGeom>
              <a:avLst/>
              <a:gdLst/>
              <a:ahLst/>
              <a:cxnLst/>
              <a:rect l="l" t="t" r="r" b="b"/>
              <a:pathLst>
                <a:path w="1995170" h="12700">
                  <a:moveTo>
                    <a:pt x="0" y="12192"/>
                  </a:moveTo>
                  <a:lnTo>
                    <a:pt x="1994915" y="0"/>
                  </a:lnTo>
                </a:path>
              </a:pathLst>
            </a:custGeom>
            <a:ln w="38099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79"/>
            <p:cNvSpPr/>
            <p:nvPr/>
          </p:nvSpPr>
          <p:spPr>
            <a:xfrm>
              <a:off x="4151375" y="2343150"/>
              <a:ext cx="114300" cy="588645"/>
            </a:xfrm>
            <a:custGeom>
              <a:avLst/>
              <a:gdLst/>
              <a:ahLst/>
              <a:cxnLst/>
              <a:rect l="l" t="t" r="r" b="b"/>
              <a:pathLst>
                <a:path w="114300" h="588644">
                  <a:moveTo>
                    <a:pt x="0" y="473963"/>
                  </a:moveTo>
                  <a:lnTo>
                    <a:pt x="57150" y="588263"/>
                  </a:lnTo>
                  <a:lnTo>
                    <a:pt x="95250" y="512063"/>
                  </a:lnTo>
                  <a:lnTo>
                    <a:pt x="38100" y="512063"/>
                  </a:lnTo>
                  <a:lnTo>
                    <a:pt x="38100" y="499363"/>
                  </a:lnTo>
                  <a:lnTo>
                    <a:pt x="0" y="473963"/>
                  </a:lnTo>
                  <a:close/>
                </a:path>
                <a:path w="114300" h="588644">
                  <a:moveTo>
                    <a:pt x="38100" y="499363"/>
                  </a:moveTo>
                  <a:lnTo>
                    <a:pt x="38100" y="512063"/>
                  </a:lnTo>
                  <a:lnTo>
                    <a:pt x="57150" y="512063"/>
                  </a:lnTo>
                  <a:lnTo>
                    <a:pt x="38100" y="499363"/>
                  </a:lnTo>
                  <a:close/>
                </a:path>
                <a:path w="114300" h="588644">
                  <a:moveTo>
                    <a:pt x="76200" y="0"/>
                  </a:moveTo>
                  <a:lnTo>
                    <a:pt x="38100" y="0"/>
                  </a:lnTo>
                  <a:lnTo>
                    <a:pt x="38100" y="499363"/>
                  </a:lnTo>
                  <a:lnTo>
                    <a:pt x="57150" y="512063"/>
                  </a:lnTo>
                  <a:lnTo>
                    <a:pt x="76200" y="499363"/>
                  </a:lnTo>
                  <a:lnTo>
                    <a:pt x="76200" y="0"/>
                  </a:lnTo>
                  <a:close/>
                </a:path>
                <a:path w="114300" h="588644">
                  <a:moveTo>
                    <a:pt x="76200" y="499363"/>
                  </a:moveTo>
                  <a:lnTo>
                    <a:pt x="57150" y="512063"/>
                  </a:lnTo>
                  <a:lnTo>
                    <a:pt x="76200" y="512063"/>
                  </a:lnTo>
                  <a:lnTo>
                    <a:pt x="76200" y="499363"/>
                  </a:lnTo>
                  <a:close/>
                </a:path>
                <a:path w="114300" h="588644">
                  <a:moveTo>
                    <a:pt x="114300" y="473963"/>
                  </a:moveTo>
                  <a:lnTo>
                    <a:pt x="76200" y="499363"/>
                  </a:lnTo>
                  <a:lnTo>
                    <a:pt x="76200" y="512063"/>
                  </a:lnTo>
                  <a:lnTo>
                    <a:pt x="95250" y="512063"/>
                  </a:lnTo>
                  <a:lnTo>
                    <a:pt x="114300" y="473963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4" name="object 80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2185415" y="2349246"/>
              <a:ext cx="114300" cy="134112"/>
            </a:xfrm>
            <a:prstGeom prst="rect">
              <a:avLst/>
            </a:prstGeom>
          </p:spPr>
        </p:pic>
        <p:sp>
          <p:nvSpPr>
            <p:cNvPr id="115" name="object 81"/>
            <p:cNvSpPr/>
            <p:nvPr/>
          </p:nvSpPr>
          <p:spPr>
            <a:xfrm>
              <a:off x="2628137" y="2131314"/>
              <a:ext cx="0" cy="219710"/>
            </a:xfrm>
            <a:custGeom>
              <a:avLst/>
              <a:gdLst/>
              <a:ahLst/>
              <a:cxnLst/>
              <a:rect l="l" t="t" r="r" b="b"/>
              <a:pathLst>
                <a:path h="219710">
                  <a:moveTo>
                    <a:pt x="0" y="0"/>
                  </a:moveTo>
                  <a:lnTo>
                    <a:pt x="0" y="219456"/>
                  </a:lnTo>
                </a:path>
              </a:pathLst>
            </a:custGeom>
            <a:ln w="38100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82"/>
            <p:cNvSpPr/>
            <p:nvPr/>
          </p:nvSpPr>
          <p:spPr>
            <a:xfrm>
              <a:off x="7148321" y="5108829"/>
              <a:ext cx="487680" cy="115570"/>
            </a:xfrm>
            <a:custGeom>
              <a:avLst/>
              <a:gdLst/>
              <a:ahLst/>
              <a:cxnLst/>
              <a:rect l="l" t="t" r="r" b="b"/>
              <a:pathLst>
                <a:path w="487679" h="115570">
                  <a:moveTo>
                    <a:pt x="114173" y="762"/>
                  </a:moveTo>
                  <a:lnTo>
                    <a:pt x="0" y="58293"/>
                  </a:lnTo>
                  <a:lnTo>
                    <a:pt x="114426" y="115062"/>
                  </a:lnTo>
                  <a:lnTo>
                    <a:pt x="88970" y="77089"/>
                  </a:lnTo>
                  <a:lnTo>
                    <a:pt x="76200" y="77089"/>
                  </a:lnTo>
                  <a:lnTo>
                    <a:pt x="76200" y="38989"/>
                  </a:lnTo>
                  <a:lnTo>
                    <a:pt x="88855" y="38950"/>
                  </a:lnTo>
                  <a:lnTo>
                    <a:pt x="114173" y="762"/>
                  </a:lnTo>
                  <a:close/>
                </a:path>
                <a:path w="487679" h="115570">
                  <a:moveTo>
                    <a:pt x="449793" y="37973"/>
                  </a:moveTo>
                  <a:lnTo>
                    <a:pt x="411479" y="37973"/>
                  </a:lnTo>
                  <a:lnTo>
                    <a:pt x="411479" y="76073"/>
                  </a:lnTo>
                  <a:lnTo>
                    <a:pt x="398824" y="76111"/>
                  </a:lnTo>
                  <a:lnTo>
                    <a:pt x="373506" y="114300"/>
                  </a:lnTo>
                  <a:lnTo>
                    <a:pt x="487679" y="56769"/>
                  </a:lnTo>
                  <a:lnTo>
                    <a:pt x="449793" y="37973"/>
                  </a:lnTo>
                  <a:close/>
                </a:path>
                <a:path w="487679" h="115570">
                  <a:moveTo>
                    <a:pt x="76200" y="58039"/>
                  </a:moveTo>
                  <a:lnTo>
                    <a:pt x="76200" y="77089"/>
                  </a:lnTo>
                  <a:lnTo>
                    <a:pt x="88944" y="77050"/>
                  </a:lnTo>
                  <a:lnTo>
                    <a:pt x="76200" y="58039"/>
                  </a:lnTo>
                  <a:close/>
                </a:path>
                <a:path w="487679" h="115570">
                  <a:moveTo>
                    <a:pt x="88944" y="77050"/>
                  </a:moveTo>
                  <a:lnTo>
                    <a:pt x="76200" y="77089"/>
                  </a:lnTo>
                  <a:lnTo>
                    <a:pt x="88970" y="77089"/>
                  </a:lnTo>
                  <a:close/>
                </a:path>
                <a:path w="487679" h="115570">
                  <a:moveTo>
                    <a:pt x="398735" y="38011"/>
                  </a:moveTo>
                  <a:lnTo>
                    <a:pt x="88855" y="38950"/>
                  </a:lnTo>
                  <a:lnTo>
                    <a:pt x="76200" y="58039"/>
                  </a:lnTo>
                  <a:lnTo>
                    <a:pt x="88944" y="77050"/>
                  </a:lnTo>
                  <a:lnTo>
                    <a:pt x="398824" y="76111"/>
                  </a:lnTo>
                  <a:lnTo>
                    <a:pt x="411479" y="57023"/>
                  </a:lnTo>
                  <a:lnTo>
                    <a:pt x="398735" y="38011"/>
                  </a:lnTo>
                  <a:close/>
                </a:path>
                <a:path w="487679" h="115570">
                  <a:moveTo>
                    <a:pt x="411479" y="57023"/>
                  </a:moveTo>
                  <a:lnTo>
                    <a:pt x="398824" y="76111"/>
                  </a:lnTo>
                  <a:lnTo>
                    <a:pt x="411479" y="76073"/>
                  </a:lnTo>
                  <a:lnTo>
                    <a:pt x="411479" y="57023"/>
                  </a:lnTo>
                  <a:close/>
                </a:path>
                <a:path w="487679" h="115570">
                  <a:moveTo>
                    <a:pt x="88855" y="38950"/>
                  </a:moveTo>
                  <a:lnTo>
                    <a:pt x="76200" y="38989"/>
                  </a:lnTo>
                  <a:lnTo>
                    <a:pt x="76200" y="58039"/>
                  </a:lnTo>
                  <a:lnTo>
                    <a:pt x="88855" y="38950"/>
                  </a:lnTo>
                  <a:close/>
                </a:path>
                <a:path w="487679" h="115570">
                  <a:moveTo>
                    <a:pt x="411479" y="37973"/>
                  </a:moveTo>
                  <a:lnTo>
                    <a:pt x="398735" y="38011"/>
                  </a:lnTo>
                  <a:lnTo>
                    <a:pt x="411479" y="57023"/>
                  </a:lnTo>
                  <a:lnTo>
                    <a:pt x="411479" y="37973"/>
                  </a:lnTo>
                  <a:close/>
                </a:path>
                <a:path w="487679" h="115570">
                  <a:moveTo>
                    <a:pt x="373252" y="0"/>
                  </a:moveTo>
                  <a:lnTo>
                    <a:pt x="398735" y="38011"/>
                  </a:lnTo>
                  <a:lnTo>
                    <a:pt x="449793" y="37973"/>
                  </a:lnTo>
                  <a:lnTo>
                    <a:pt x="373252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83"/>
            <p:cNvSpPr/>
            <p:nvPr/>
          </p:nvSpPr>
          <p:spPr>
            <a:xfrm>
              <a:off x="7181722" y="5392293"/>
              <a:ext cx="427355" cy="114300"/>
            </a:xfrm>
            <a:custGeom>
              <a:avLst/>
              <a:gdLst/>
              <a:ahLst/>
              <a:cxnLst/>
              <a:rect l="l" t="t" r="r" b="b"/>
              <a:pathLst>
                <a:path w="427354" h="114300">
                  <a:moveTo>
                    <a:pt x="388918" y="37972"/>
                  </a:moveTo>
                  <a:lnTo>
                    <a:pt x="350520" y="37972"/>
                  </a:lnTo>
                  <a:lnTo>
                    <a:pt x="350774" y="76072"/>
                  </a:lnTo>
                  <a:lnTo>
                    <a:pt x="338029" y="76119"/>
                  </a:lnTo>
                  <a:lnTo>
                    <a:pt x="312800" y="114299"/>
                  </a:lnTo>
                  <a:lnTo>
                    <a:pt x="426847" y="56768"/>
                  </a:lnTo>
                  <a:lnTo>
                    <a:pt x="388918" y="37972"/>
                  </a:lnTo>
                  <a:close/>
                </a:path>
                <a:path w="427354" h="114300">
                  <a:moveTo>
                    <a:pt x="337864" y="38018"/>
                  </a:moveTo>
                  <a:lnTo>
                    <a:pt x="0" y="39242"/>
                  </a:lnTo>
                  <a:lnTo>
                    <a:pt x="253" y="77342"/>
                  </a:lnTo>
                  <a:lnTo>
                    <a:pt x="338029" y="76119"/>
                  </a:lnTo>
                  <a:lnTo>
                    <a:pt x="350647" y="57022"/>
                  </a:lnTo>
                  <a:lnTo>
                    <a:pt x="337864" y="38018"/>
                  </a:lnTo>
                  <a:close/>
                </a:path>
                <a:path w="427354" h="114300">
                  <a:moveTo>
                    <a:pt x="350647" y="57022"/>
                  </a:moveTo>
                  <a:lnTo>
                    <a:pt x="338029" y="76119"/>
                  </a:lnTo>
                  <a:lnTo>
                    <a:pt x="350774" y="76072"/>
                  </a:lnTo>
                  <a:lnTo>
                    <a:pt x="350647" y="57022"/>
                  </a:lnTo>
                  <a:close/>
                </a:path>
                <a:path w="427354" h="114300">
                  <a:moveTo>
                    <a:pt x="350520" y="37972"/>
                  </a:moveTo>
                  <a:lnTo>
                    <a:pt x="337864" y="38018"/>
                  </a:lnTo>
                  <a:lnTo>
                    <a:pt x="350647" y="57022"/>
                  </a:lnTo>
                  <a:lnTo>
                    <a:pt x="350520" y="37972"/>
                  </a:lnTo>
                  <a:close/>
                </a:path>
                <a:path w="427354" h="114300">
                  <a:moveTo>
                    <a:pt x="312293" y="0"/>
                  </a:moveTo>
                  <a:lnTo>
                    <a:pt x="337864" y="38018"/>
                  </a:lnTo>
                  <a:lnTo>
                    <a:pt x="388918" y="37972"/>
                  </a:lnTo>
                  <a:lnTo>
                    <a:pt x="312293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8" name="object 84"/>
          <p:cNvSpPr txBox="1"/>
          <p:nvPr/>
        </p:nvSpPr>
        <p:spPr>
          <a:xfrm>
            <a:off x="7056881" y="4978146"/>
            <a:ext cx="1789430" cy="680085"/>
          </a:xfrm>
          <a:prstGeom prst="rect">
            <a:avLst/>
          </a:prstGeom>
          <a:ln w="25907">
            <a:solidFill>
              <a:srgbClr val="404040"/>
            </a:solidFill>
          </a:ln>
        </p:spPr>
        <p:txBody>
          <a:bodyPr vert="horz" wrap="square" lIns="0" tIns="19050" rIns="0" bIns="0" rtlCol="0">
            <a:spAutoFit/>
          </a:bodyPr>
          <a:lstStyle/>
          <a:p>
            <a:pPr marL="685165" marR="114300" indent="-6985">
              <a:lnSpc>
                <a:spcPts val="2150"/>
              </a:lnSpc>
              <a:spcBef>
                <a:spcPts val="150"/>
              </a:spcBef>
            </a:pPr>
            <a:r>
              <a:rPr sz="1300" b="1" spc="-30" dirty="0">
                <a:latin typeface="Calibri"/>
                <a:cs typeface="Calibri"/>
              </a:rPr>
              <a:t>R</a:t>
            </a:r>
            <a:r>
              <a:rPr sz="1300" b="1" spc="-10" dirty="0">
                <a:latin typeface="Calibri"/>
                <a:cs typeface="Calibri"/>
              </a:rPr>
              <a:t>e</a:t>
            </a:r>
            <a:r>
              <a:rPr sz="1300" b="1" spc="-5" dirty="0">
                <a:latin typeface="Calibri"/>
                <a:cs typeface="Calibri"/>
              </a:rPr>
              <a:t>l.</a:t>
            </a:r>
            <a:r>
              <a:rPr sz="1300" b="1" spc="-20" dirty="0">
                <a:latin typeface="Calibri"/>
                <a:cs typeface="Calibri"/>
              </a:rPr>
              <a:t> </a:t>
            </a:r>
            <a:r>
              <a:rPr sz="1300" b="1" spc="-10" dirty="0">
                <a:latin typeface="Calibri"/>
                <a:cs typeface="Calibri"/>
              </a:rPr>
              <a:t>Je</a:t>
            </a:r>
            <a:r>
              <a:rPr sz="1300" b="1" spc="-35" dirty="0">
                <a:latin typeface="Calibri"/>
                <a:cs typeface="Calibri"/>
              </a:rPr>
              <a:t>r</a:t>
            </a:r>
            <a:r>
              <a:rPr sz="1300" b="1" spc="-10" dirty="0">
                <a:latin typeface="Calibri"/>
                <a:cs typeface="Calibri"/>
              </a:rPr>
              <a:t>á</a:t>
            </a:r>
            <a:r>
              <a:rPr sz="1300" b="1" spc="-25" dirty="0">
                <a:latin typeface="Calibri"/>
                <a:cs typeface="Calibri"/>
              </a:rPr>
              <a:t>r</a:t>
            </a:r>
            <a:r>
              <a:rPr sz="1300" b="1" spc="-5" dirty="0">
                <a:latin typeface="Calibri"/>
                <a:cs typeface="Calibri"/>
              </a:rPr>
              <a:t>qui</a:t>
            </a:r>
            <a:r>
              <a:rPr sz="1300" b="1" spc="-20" dirty="0">
                <a:latin typeface="Calibri"/>
                <a:cs typeface="Calibri"/>
              </a:rPr>
              <a:t>c</a:t>
            </a:r>
            <a:r>
              <a:rPr sz="1300" b="1" spc="-5" dirty="0">
                <a:latin typeface="Calibri"/>
                <a:cs typeface="Calibri"/>
              </a:rPr>
              <a:t>a  </a:t>
            </a:r>
            <a:r>
              <a:rPr sz="1300" b="1" spc="-10" dirty="0">
                <a:latin typeface="Calibri"/>
                <a:cs typeface="Calibri"/>
              </a:rPr>
              <a:t>Rel.</a:t>
            </a:r>
            <a:r>
              <a:rPr sz="1300" b="1" spc="-65" dirty="0">
                <a:latin typeface="Calibri"/>
                <a:cs typeface="Calibri"/>
              </a:rPr>
              <a:t> </a:t>
            </a:r>
            <a:r>
              <a:rPr sz="1300" b="1" spc="-5" dirty="0">
                <a:latin typeface="Calibri"/>
                <a:cs typeface="Calibri"/>
              </a:rPr>
              <a:t>Funcional</a:t>
            </a:r>
            <a:endParaRPr sz="13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639549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62609"/>
          </a:xfrm>
        </p:spPr>
        <p:txBody>
          <a:bodyPr/>
          <a:lstStyle/>
          <a:p>
            <a:pPr algn="ctr"/>
            <a:r>
              <a:rPr lang="es-AR" dirty="0" smtClean="0"/>
              <a:t>Evolución auditoria interna. </a:t>
            </a:r>
            <a:endParaRPr lang="es-AR" dirty="0"/>
          </a:p>
        </p:txBody>
      </p:sp>
      <p:grpSp>
        <p:nvGrpSpPr>
          <p:cNvPr id="4" name="object 2"/>
          <p:cNvGrpSpPr/>
          <p:nvPr/>
        </p:nvGrpSpPr>
        <p:grpSpPr>
          <a:xfrm>
            <a:off x="1847017" y="1970797"/>
            <a:ext cx="6107430" cy="3816985"/>
            <a:chOff x="1409696" y="976883"/>
            <a:chExt cx="6107430" cy="3816985"/>
          </a:xfrm>
        </p:grpSpPr>
        <p:pic>
          <p:nvPicPr>
            <p:cNvPr id="5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09696" y="976883"/>
              <a:ext cx="6107434" cy="3816864"/>
            </a:xfrm>
            <a:prstGeom prst="rect">
              <a:avLst/>
            </a:prstGeom>
          </p:spPr>
        </p:pic>
        <p:pic>
          <p:nvPicPr>
            <p:cNvPr id="6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67484" y="3797769"/>
              <a:ext cx="226364" cy="226352"/>
            </a:xfrm>
            <a:prstGeom prst="rect">
              <a:avLst/>
            </a:prstGeom>
          </p:spPr>
        </p:pic>
        <p:pic>
          <p:nvPicPr>
            <p:cNvPr id="7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73096" y="3105899"/>
              <a:ext cx="329984" cy="329958"/>
            </a:xfrm>
            <a:prstGeom prst="rect">
              <a:avLst/>
            </a:prstGeom>
          </p:spPr>
        </p:pic>
        <p:pic>
          <p:nvPicPr>
            <p:cNvPr id="8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45763" y="2554198"/>
              <a:ext cx="409219" cy="409219"/>
            </a:xfrm>
            <a:prstGeom prst="rect">
              <a:avLst/>
            </a:prstGeom>
          </p:spPr>
        </p:pic>
        <p:pic>
          <p:nvPicPr>
            <p:cNvPr id="9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64380" y="2039099"/>
              <a:ext cx="518947" cy="520458"/>
            </a:xfrm>
            <a:prstGeom prst="rect">
              <a:avLst/>
            </a:prstGeom>
          </p:spPr>
        </p:pic>
      </p:grpSp>
      <p:sp>
        <p:nvSpPr>
          <p:cNvPr id="10" name="object 8"/>
          <p:cNvSpPr txBox="1"/>
          <p:nvPr/>
        </p:nvSpPr>
        <p:spPr>
          <a:xfrm>
            <a:off x="2538130" y="3051191"/>
            <a:ext cx="4795520" cy="2113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80385" marR="5080">
              <a:lnSpc>
                <a:spcPct val="126899"/>
              </a:lnSpc>
              <a:spcBef>
                <a:spcPts val="100"/>
              </a:spcBef>
            </a:pPr>
            <a:r>
              <a:rPr sz="1600" b="1" spc="-5" dirty="0" err="1">
                <a:latin typeface="Calibri"/>
                <a:cs typeface="Calibri"/>
              </a:rPr>
              <a:t>Auditoría</a:t>
            </a:r>
            <a:r>
              <a:rPr sz="1600" b="1" spc="-35" dirty="0">
                <a:latin typeface="Calibri"/>
                <a:cs typeface="Calibri"/>
              </a:rPr>
              <a:t> </a:t>
            </a:r>
            <a:r>
              <a:rPr lang="es-AR" sz="1600" b="1" spc="-35" dirty="0" err="1" smtClean="0">
                <a:latin typeface="Calibri"/>
                <a:cs typeface="Calibri"/>
              </a:rPr>
              <a:t>codyuga</a:t>
            </a:r>
            <a:r>
              <a:rPr sz="1600" b="1" spc="-35" dirty="0" smtClean="0">
                <a:latin typeface="Calibri"/>
                <a:cs typeface="Calibri"/>
              </a:rPr>
              <a:t> </a:t>
            </a:r>
            <a:r>
              <a:rPr lang="es-AR" sz="1600" b="1" spc="-35" dirty="0" smtClean="0">
                <a:latin typeface="Calibri"/>
                <a:cs typeface="Calibri"/>
              </a:rPr>
              <a:t>la</a:t>
            </a:r>
            <a:r>
              <a:rPr sz="1600" b="1" spc="-5" dirty="0" smtClean="0">
                <a:latin typeface="Calibri"/>
                <a:cs typeface="Calibri"/>
              </a:rPr>
              <a:t> </a:t>
            </a:r>
            <a:r>
              <a:rPr sz="1600" b="1" spc="-345" dirty="0" smtClean="0">
                <a:latin typeface="Calibri"/>
                <a:cs typeface="Calibri"/>
              </a:rPr>
              <a:t> </a:t>
            </a:r>
            <a:r>
              <a:rPr sz="1600" b="1" spc="-5" dirty="0" err="1">
                <a:latin typeface="Calibri"/>
                <a:cs typeface="Calibri"/>
              </a:rPr>
              <a:t>Gestión</a:t>
            </a:r>
            <a:r>
              <a:rPr sz="1600" b="1" spc="-15" dirty="0">
                <a:latin typeface="Calibri"/>
                <a:cs typeface="Calibri"/>
              </a:rPr>
              <a:t> </a:t>
            </a:r>
            <a:endParaRPr sz="1600" dirty="0">
              <a:latin typeface="Calibri"/>
              <a:cs typeface="Calibri"/>
            </a:endParaRPr>
          </a:p>
          <a:p>
            <a:pPr marL="1769110">
              <a:lnSpc>
                <a:spcPct val="100000"/>
              </a:lnSpc>
              <a:spcBef>
                <a:spcPts val="475"/>
              </a:spcBef>
            </a:pPr>
            <a:r>
              <a:rPr sz="1600" b="1" spc="-10" dirty="0">
                <a:latin typeface="Calibri"/>
                <a:cs typeface="Calibri"/>
              </a:rPr>
              <a:t>Auditoría </a:t>
            </a:r>
            <a:r>
              <a:rPr sz="1600" b="1" spc="-5" dirty="0">
                <a:latin typeface="Calibri"/>
                <a:cs typeface="Calibri"/>
              </a:rPr>
              <a:t>Basada</a:t>
            </a:r>
            <a:r>
              <a:rPr sz="1600" b="1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en</a:t>
            </a:r>
            <a:r>
              <a:rPr sz="1600" b="1" spc="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Riesgos</a:t>
            </a:r>
            <a:endParaRPr sz="16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550" dirty="0">
              <a:latin typeface="Calibri"/>
              <a:cs typeface="Calibri"/>
            </a:endParaRPr>
          </a:p>
          <a:p>
            <a:pPr marL="829944">
              <a:lnSpc>
                <a:spcPct val="100000"/>
              </a:lnSpc>
            </a:pPr>
            <a:r>
              <a:rPr sz="1600" b="1" spc="-10" dirty="0">
                <a:latin typeface="Calibri"/>
                <a:cs typeface="Calibri"/>
              </a:rPr>
              <a:t>Auditoría</a:t>
            </a:r>
            <a:r>
              <a:rPr sz="1600" b="1" spc="-1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Basada en</a:t>
            </a:r>
            <a:r>
              <a:rPr sz="1600" b="1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Proceso</a:t>
            </a:r>
            <a:endParaRPr sz="16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6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15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b="1" spc="-10" dirty="0" err="1">
                <a:latin typeface="Calibri"/>
                <a:cs typeface="Calibri"/>
              </a:rPr>
              <a:t>Auditoría</a:t>
            </a:r>
            <a:r>
              <a:rPr sz="1600" b="1" spc="-10" dirty="0">
                <a:latin typeface="Calibri"/>
                <a:cs typeface="Calibri"/>
              </a:rPr>
              <a:t> </a:t>
            </a:r>
            <a:r>
              <a:rPr sz="1600" b="1" spc="5" dirty="0" smtClean="0">
                <a:latin typeface="Calibri"/>
                <a:cs typeface="Calibri"/>
              </a:rPr>
              <a:t> </a:t>
            </a:r>
            <a:r>
              <a:rPr lang="es-AR" sz="1600" b="1" spc="-15" dirty="0" smtClean="0">
                <a:latin typeface="Calibri"/>
                <a:cs typeface="Calibri"/>
              </a:rPr>
              <a:t>Normativa</a:t>
            </a:r>
            <a:endParaRPr sz="1600" dirty="0">
              <a:latin typeface="Calibri"/>
              <a:cs typeface="Calibri"/>
            </a:endParaRPr>
          </a:p>
        </p:txBody>
      </p:sp>
      <p:cxnSp>
        <p:nvCxnSpPr>
          <p:cNvPr id="11" name="Conector recto 10"/>
          <p:cNvCxnSpPr/>
          <p:nvPr/>
        </p:nvCxnSpPr>
        <p:spPr>
          <a:xfrm>
            <a:off x="1709530" y="4585252"/>
            <a:ext cx="2582773" cy="13252"/>
          </a:xfrm>
          <a:prstGeom prst="line">
            <a:avLst/>
          </a:prstGeom>
          <a:ln w="44450">
            <a:solidFill>
              <a:schemeClr val="tx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27831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A partir de Res SGN 299/2023</a:t>
            </a:r>
            <a:endParaRPr lang="es-AR" dirty="0"/>
          </a:p>
        </p:txBody>
      </p:sp>
      <p:sp>
        <p:nvSpPr>
          <p:cNvPr id="4" name="object 2"/>
          <p:cNvSpPr/>
          <p:nvPr/>
        </p:nvSpPr>
        <p:spPr>
          <a:xfrm>
            <a:off x="7056881" y="4978146"/>
            <a:ext cx="1789430" cy="680085"/>
          </a:xfrm>
          <a:custGeom>
            <a:avLst/>
            <a:gdLst/>
            <a:ahLst/>
            <a:cxnLst/>
            <a:rect l="l" t="t" r="r" b="b"/>
            <a:pathLst>
              <a:path w="1789429" h="680085">
                <a:moveTo>
                  <a:pt x="1789176" y="0"/>
                </a:moveTo>
                <a:lnTo>
                  <a:pt x="0" y="0"/>
                </a:lnTo>
                <a:lnTo>
                  <a:pt x="0" y="679703"/>
                </a:lnTo>
                <a:lnTo>
                  <a:pt x="1789176" y="679703"/>
                </a:lnTo>
                <a:lnTo>
                  <a:pt x="1789176" y="0"/>
                </a:lnTo>
                <a:close/>
              </a:path>
            </a:pathLst>
          </a:custGeom>
          <a:solidFill>
            <a:srgbClr val="BEBEBE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3"/>
          <p:cNvGrpSpPr/>
          <p:nvPr/>
        </p:nvGrpSpPr>
        <p:grpSpPr>
          <a:xfrm>
            <a:off x="3233884" y="2919920"/>
            <a:ext cx="1906905" cy="1760855"/>
            <a:chOff x="3233884" y="2919920"/>
            <a:chExt cx="1906905" cy="1760855"/>
          </a:xfrm>
        </p:grpSpPr>
        <p:pic>
          <p:nvPicPr>
            <p:cNvPr id="6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33884" y="2922954"/>
              <a:ext cx="1906588" cy="1757288"/>
            </a:xfrm>
            <a:prstGeom prst="rect">
              <a:avLst/>
            </a:prstGeom>
          </p:spPr>
        </p:pic>
        <p:pic>
          <p:nvPicPr>
            <p:cNvPr id="7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35095" y="3144011"/>
              <a:ext cx="1491996" cy="1333500"/>
            </a:xfrm>
            <a:prstGeom prst="rect">
              <a:avLst/>
            </a:prstGeom>
          </p:spPr>
        </p:pic>
        <p:sp>
          <p:nvSpPr>
            <p:cNvPr id="8" name="object 6"/>
            <p:cNvSpPr/>
            <p:nvPr/>
          </p:nvSpPr>
          <p:spPr>
            <a:xfrm>
              <a:off x="3281933" y="2932937"/>
              <a:ext cx="1805939" cy="1656714"/>
            </a:xfrm>
            <a:custGeom>
              <a:avLst/>
              <a:gdLst/>
              <a:ahLst/>
              <a:cxnLst/>
              <a:rect l="l" t="t" r="r" b="b"/>
              <a:pathLst>
                <a:path w="1805939" h="1656714">
                  <a:moveTo>
                    <a:pt x="902969" y="0"/>
                  </a:moveTo>
                  <a:lnTo>
                    <a:pt x="853423" y="1225"/>
                  </a:lnTo>
                  <a:lnTo>
                    <a:pt x="804575" y="4860"/>
                  </a:lnTo>
                  <a:lnTo>
                    <a:pt x="756495" y="10840"/>
                  </a:lnTo>
                  <a:lnTo>
                    <a:pt x="709251" y="19104"/>
                  </a:lnTo>
                  <a:lnTo>
                    <a:pt x="662913" y="29587"/>
                  </a:lnTo>
                  <a:lnTo>
                    <a:pt x="617549" y="42226"/>
                  </a:lnTo>
                  <a:lnTo>
                    <a:pt x="573227" y="56959"/>
                  </a:lnTo>
                  <a:lnTo>
                    <a:pt x="530018" y="73722"/>
                  </a:lnTo>
                  <a:lnTo>
                    <a:pt x="487988" y="92452"/>
                  </a:lnTo>
                  <a:lnTo>
                    <a:pt x="447209" y="113086"/>
                  </a:lnTo>
                  <a:lnTo>
                    <a:pt x="407747" y="135560"/>
                  </a:lnTo>
                  <a:lnTo>
                    <a:pt x="369673" y="159812"/>
                  </a:lnTo>
                  <a:lnTo>
                    <a:pt x="333055" y="185778"/>
                  </a:lnTo>
                  <a:lnTo>
                    <a:pt x="297961" y="213396"/>
                  </a:lnTo>
                  <a:lnTo>
                    <a:pt x="264461" y="242601"/>
                  </a:lnTo>
                  <a:lnTo>
                    <a:pt x="232624" y="273331"/>
                  </a:lnTo>
                  <a:lnTo>
                    <a:pt x="202517" y="305523"/>
                  </a:lnTo>
                  <a:lnTo>
                    <a:pt x="174211" y="339114"/>
                  </a:lnTo>
                  <a:lnTo>
                    <a:pt x="147774" y="374040"/>
                  </a:lnTo>
                  <a:lnTo>
                    <a:pt x="123274" y="410238"/>
                  </a:lnTo>
                  <a:lnTo>
                    <a:pt x="100781" y="447645"/>
                  </a:lnTo>
                  <a:lnTo>
                    <a:pt x="80364" y="486198"/>
                  </a:lnTo>
                  <a:lnTo>
                    <a:pt x="62091" y="525833"/>
                  </a:lnTo>
                  <a:lnTo>
                    <a:pt x="46030" y="566489"/>
                  </a:lnTo>
                  <a:lnTo>
                    <a:pt x="32252" y="608100"/>
                  </a:lnTo>
                  <a:lnTo>
                    <a:pt x="20825" y="650605"/>
                  </a:lnTo>
                  <a:lnTo>
                    <a:pt x="11817" y="693940"/>
                  </a:lnTo>
                  <a:lnTo>
                    <a:pt x="5298" y="738042"/>
                  </a:lnTo>
                  <a:lnTo>
                    <a:pt x="1335" y="782847"/>
                  </a:lnTo>
                  <a:lnTo>
                    <a:pt x="0" y="828294"/>
                  </a:lnTo>
                  <a:lnTo>
                    <a:pt x="1335" y="873740"/>
                  </a:lnTo>
                  <a:lnTo>
                    <a:pt x="5298" y="918545"/>
                  </a:lnTo>
                  <a:lnTo>
                    <a:pt x="11817" y="962647"/>
                  </a:lnTo>
                  <a:lnTo>
                    <a:pt x="20825" y="1005982"/>
                  </a:lnTo>
                  <a:lnTo>
                    <a:pt x="32252" y="1048487"/>
                  </a:lnTo>
                  <a:lnTo>
                    <a:pt x="46030" y="1090098"/>
                  </a:lnTo>
                  <a:lnTo>
                    <a:pt x="62091" y="1130754"/>
                  </a:lnTo>
                  <a:lnTo>
                    <a:pt x="80364" y="1170389"/>
                  </a:lnTo>
                  <a:lnTo>
                    <a:pt x="100781" y="1208942"/>
                  </a:lnTo>
                  <a:lnTo>
                    <a:pt x="123274" y="1246349"/>
                  </a:lnTo>
                  <a:lnTo>
                    <a:pt x="147774" y="1282547"/>
                  </a:lnTo>
                  <a:lnTo>
                    <a:pt x="174211" y="1317473"/>
                  </a:lnTo>
                  <a:lnTo>
                    <a:pt x="202517" y="1351064"/>
                  </a:lnTo>
                  <a:lnTo>
                    <a:pt x="232624" y="1383256"/>
                  </a:lnTo>
                  <a:lnTo>
                    <a:pt x="264461" y="1413986"/>
                  </a:lnTo>
                  <a:lnTo>
                    <a:pt x="297961" y="1443191"/>
                  </a:lnTo>
                  <a:lnTo>
                    <a:pt x="333055" y="1470809"/>
                  </a:lnTo>
                  <a:lnTo>
                    <a:pt x="369673" y="1496775"/>
                  </a:lnTo>
                  <a:lnTo>
                    <a:pt x="407747" y="1521027"/>
                  </a:lnTo>
                  <a:lnTo>
                    <a:pt x="447209" y="1543501"/>
                  </a:lnTo>
                  <a:lnTo>
                    <a:pt x="487988" y="1564135"/>
                  </a:lnTo>
                  <a:lnTo>
                    <a:pt x="530018" y="1582865"/>
                  </a:lnTo>
                  <a:lnTo>
                    <a:pt x="573227" y="1599628"/>
                  </a:lnTo>
                  <a:lnTo>
                    <a:pt x="617549" y="1614361"/>
                  </a:lnTo>
                  <a:lnTo>
                    <a:pt x="662913" y="1627000"/>
                  </a:lnTo>
                  <a:lnTo>
                    <a:pt x="709251" y="1637483"/>
                  </a:lnTo>
                  <a:lnTo>
                    <a:pt x="756495" y="1645747"/>
                  </a:lnTo>
                  <a:lnTo>
                    <a:pt x="804575" y="1651727"/>
                  </a:lnTo>
                  <a:lnTo>
                    <a:pt x="853423" y="1655362"/>
                  </a:lnTo>
                  <a:lnTo>
                    <a:pt x="902969" y="1656588"/>
                  </a:lnTo>
                  <a:lnTo>
                    <a:pt x="952516" y="1655362"/>
                  </a:lnTo>
                  <a:lnTo>
                    <a:pt x="1001364" y="1651727"/>
                  </a:lnTo>
                  <a:lnTo>
                    <a:pt x="1049444" y="1645747"/>
                  </a:lnTo>
                  <a:lnTo>
                    <a:pt x="1096688" y="1637483"/>
                  </a:lnTo>
                  <a:lnTo>
                    <a:pt x="1143026" y="1627000"/>
                  </a:lnTo>
                  <a:lnTo>
                    <a:pt x="1188390" y="1614361"/>
                  </a:lnTo>
                  <a:lnTo>
                    <a:pt x="1232712" y="1599628"/>
                  </a:lnTo>
                  <a:lnTo>
                    <a:pt x="1275921" y="1582865"/>
                  </a:lnTo>
                  <a:lnTo>
                    <a:pt x="1317951" y="1564135"/>
                  </a:lnTo>
                  <a:lnTo>
                    <a:pt x="1358730" y="1543501"/>
                  </a:lnTo>
                  <a:lnTo>
                    <a:pt x="1398192" y="1521027"/>
                  </a:lnTo>
                  <a:lnTo>
                    <a:pt x="1436266" y="1496775"/>
                  </a:lnTo>
                  <a:lnTo>
                    <a:pt x="1472884" y="1470809"/>
                  </a:lnTo>
                  <a:lnTo>
                    <a:pt x="1507978" y="1443191"/>
                  </a:lnTo>
                  <a:lnTo>
                    <a:pt x="1541478" y="1413986"/>
                  </a:lnTo>
                  <a:lnTo>
                    <a:pt x="1573315" y="1383256"/>
                  </a:lnTo>
                  <a:lnTo>
                    <a:pt x="1603422" y="1351064"/>
                  </a:lnTo>
                  <a:lnTo>
                    <a:pt x="1631728" y="1317473"/>
                  </a:lnTo>
                  <a:lnTo>
                    <a:pt x="1658165" y="1282547"/>
                  </a:lnTo>
                  <a:lnTo>
                    <a:pt x="1682665" y="1246349"/>
                  </a:lnTo>
                  <a:lnTo>
                    <a:pt x="1705158" y="1208942"/>
                  </a:lnTo>
                  <a:lnTo>
                    <a:pt x="1725575" y="1170389"/>
                  </a:lnTo>
                  <a:lnTo>
                    <a:pt x="1743848" y="1130754"/>
                  </a:lnTo>
                  <a:lnTo>
                    <a:pt x="1759909" y="1090098"/>
                  </a:lnTo>
                  <a:lnTo>
                    <a:pt x="1773687" y="1048487"/>
                  </a:lnTo>
                  <a:lnTo>
                    <a:pt x="1785114" y="1005982"/>
                  </a:lnTo>
                  <a:lnTo>
                    <a:pt x="1794122" y="962647"/>
                  </a:lnTo>
                  <a:lnTo>
                    <a:pt x="1800641" y="918545"/>
                  </a:lnTo>
                  <a:lnTo>
                    <a:pt x="1804604" y="873740"/>
                  </a:lnTo>
                  <a:lnTo>
                    <a:pt x="1805939" y="828294"/>
                  </a:lnTo>
                  <a:lnTo>
                    <a:pt x="1804604" y="782847"/>
                  </a:lnTo>
                  <a:lnTo>
                    <a:pt x="1800641" y="738042"/>
                  </a:lnTo>
                  <a:lnTo>
                    <a:pt x="1794122" y="693940"/>
                  </a:lnTo>
                  <a:lnTo>
                    <a:pt x="1785114" y="650605"/>
                  </a:lnTo>
                  <a:lnTo>
                    <a:pt x="1773687" y="608100"/>
                  </a:lnTo>
                  <a:lnTo>
                    <a:pt x="1759909" y="566489"/>
                  </a:lnTo>
                  <a:lnTo>
                    <a:pt x="1743848" y="525833"/>
                  </a:lnTo>
                  <a:lnTo>
                    <a:pt x="1725575" y="486198"/>
                  </a:lnTo>
                  <a:lnTo>
                    <a:pt x="1705158" y="447645"/>
                  </a:lnTo>
                  <a:lnTo>
                    <a:pt x="1682665" y="410238"/>
                  </a:lnTo>
                  <a:lnTo>
                    <a:pt x="1658165" y="374040"/>
                  </a:lnTo>
                  <a:lnTo>
                    <a:pt x="1631728" y="339114"/>
                  </a:lnTo>
                  <a:lnTo>
                    <a:pt x="1603422" y="305523"/>
                  </a:lnTo>
                  <a:lnTo>
                    <a:pt x="1573315" y="273331"/>
                  </a:lnTo>
                  <a:lnTo>
                    <a:pt x="1541478" y="242601"/>
                  </a:lnTo>
                  <a:lnTo>
                    <a:pt x="1507978" y="213396"/>
                  </a:lnTo>
                  <a:lnTo>
                    <a:pt x="1472884" y="185778"/>
                  </a:lnTo>
                  <a:lnTo>
                    <a:pt x="1436266" y="159812"/>
                  </a:lnTo>
                  <a:lnTo>
                    <a:pt x="1398192" y="135560"/>
                  </a:lnTo>
                  <a:lnTo>
                    <a:pt x="1358730" y="113086"/>
                  </a:lnTo>
                  <a:lnTo>
                    <a:pt x="1317951" y="92452"/>
                  </a:lnTo>
                  <a:lnTo>
                    <a:pt x="1275921" y="73722"/>
                  </a:lnTo>
                  <a:lnTo>
                    <a:pt x="1232712" y="56959"/>
                  </a:lnTo>
                  <a:lnTo>
                    <a:pt x="1188390" y="42226"/>
                  </a:lnTo>
                  <a:lnTo>
                    <a:pt x="1143026" y="29587"/>
                  </a:lnTo>
                  <a:lnTo>
                    <a:pt x="1096688" y="19104"/>
                  </a:lnTo>
                  <a:lnTo>
                    <a:pt x="1049444" y="10840"/>
                  </a:lnTo>
                  <a:lnTo>
                    <a:pt x="1001364" y="4860"/>
                  </a:lnTo>
                  <a:lnTo>
                    <a:pt x="952516" y="1225"/>
                  </a:lnTo>
                  <a:lnTo>
                    <a:pt x="902969" y="0"/>
                  </a:lnTo>
                  <a:close/>
                </a:path>
              </a:pathLst>
            </a:custGeom>
            <a:solidFill>
              <a:srgbClr val="92C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7"/>
            <p:cNvSpPr/>
            <p:nvPr/>
          </p:nvSpPr>
          <p:spPr>
            <a:xfrm>
              <a:off x="3281933" y="2932937"/>
              <a:ext cx="1805939" cy="1656714"/>
            </a:xfrm>
            <a:custGeom>
              <a:avLst/>
              <a:gdLst/>
              <a:ahLst/>
              <a:cxnLst/>
              <a:rect l="l" t="t" r="r" b="b"/>
              <a:pathLst>
                <a:path w="1805939" h="1656714">
                  <a:moveTo>
                    <a:pt x="0" y="828294"/>
                  </a:moveTo>
                  <a:lnTo>
                    <a:pt x="1335" y="782847"/>
                  </a:lnTo>
                  <a:lnTo>
                    <a:pt x="5298" y="738042"/>
                  </a:lnTo>
                  <a:lnTo>
                    <a:pt x="11817" y="693940"/>
                  </a:lnTo>
                  <a:lnTo>
                    <a:pt x="20825" y="650605"/>
                  </a:lnTo>
                  <a:lnTo>
                    <a:pt x="32252" y="608100"/>
                  </a:lnTo>
                  <a:lnTo>
                    <a:pt x="46030" y="566489"/>
                  </a:lnTo>
                  <a:lnTo>
                    <a:pt x="62091" y="525833"/>
                  </a:lnTo>
                  <a:lnTo>
                    <a:pt x="80364" y="486198"/>
                  </a:lnTo>
                  <a:lnTo>
                    <a:pt x="100781" y="447645"/>
                  </a:lnTo>
                  <a:lnTo>
                    <a:pt x="123274" y="410238"/>
                  </a:lnTo>
                  <a:lnTo>
                    <a:pt x="147774" y="374040"/>
                  </a:lnTo>
                  <a:lnTo>
                    <a:pt x="174211" y="339114"/>
                  </a:lnTo>
                  <a:lnTo>
                    <a:pt x="202517" y="305523"/>
                  </a:lnTo>
                  <a:lnTo>
                    <a:pt x="232624" y="273331"/>
                  </a:lnTo>
                  <a:lnTo>
                    <a:pt x="264461" y="242601"/>
                  </a:lnTo>
                  <a:lnTo>
                    <a:pt x="297961" y="213396"/>
                  </a:lnTo>
                  <a:lnTo>
                    <a:pt x="333055" y="185778"/>
                  </a:lnTo>
                  <a:lnTo>
                    <a:pt x="369673" y="159812"/>
                  </a:lnTo>
                  <a:lnTo>
                    <a:pt x="407747" y="135560"/>
                  </a:lnTo>
                  <a:lnTo>
                    <a:pt x="447209" y="113086"/>
                  </a:lnTo>
                  <a:lnTo>
                    <a:pt x="487988" y="92452"/>
                  </a:lnTo>
                  <a:lnTo>
                    <a:pt x="530018" y="73722"/>
                  </a:lnTo>
                  <a:lnTo>
                    <a:pt x="573227" y="56959"/>
                  </a:lnTo>
                  <a:lnTo>
                    <a:pt x="617549" y="42226"/>
                  </a:lnTo>
                  <a:lnTo>
                    <a:pt x="662913" y="29587"/>
                  </a:lnTo>
                  <a:lnTo>
                    <a:pt x="709251" y="19104"/>
                  </a:lnTo>
                  <a:lnTo>
                    <a:pt x="756495" y="10840"/>
                  </a:lnTo>
                  <a:lnTo>
                    <a:pt x="804575" y="4860"/>
                  </a:lnTo>
                  <a:lnTo>
                    <a:pt x="853423" y="1225"/>
                  </a:lnTo>
                  <a:lnTo>
                    <a:pt x="902969" y="0"/>
                  </a:lnTo>
                  <a:lnTo>
                    <a:pt x="952516" y="1225"/>
                  </a:lnTo>
                  <a:lnTo>
                    <a:pt x="1001364" y="4860"/>
                  </a:lnTo>
                  <a:lnTo>
                    <a:pt x="1049444" y="10840"/>
                  </a:lnTo>
                  <a:lnTo>
                    <a:pt x="1096688" y="19104"/>
                  </a:lnTo>
                  <a:lnTo>
                    <a:pt x="1143026" y="29587"/>
                  </a:lnTo>
                  <a:lnTo>
                    <a:pt x="1188390" y="42226"/>
                  </a:lnTo>
                  <a:lnTo>
                    <a:pt x="1232712" y="56959"/>
                  </a:lnTo>
                  <a:lnTo>
                    <a:pt x="1275921" y="73722"/>
                  </a:lnTo>
                  <a:lnTo>
                    <a:pt x="1317951" y="92452"/>
                  </a:lnTo>
                  <a:lnTo>
                    <a:pt x="1358730" y="113086"/>
                  </a:lnTo>
                  <a:lnTo>
                    <a:pt x="1398192" y="135560"/>
                  </a:lnTo>
                  <a:lnTo>
                    <a:pt x="1436266" y="159812"/>
                  </a:lnTo>
                  <a:lnTo>
                    <a:pt x="1472884" y="185778"/>
                  </a:lnTo>
                  <a:lnTo>
                    <a:pt x="1507978" y="213396"/>
                  </a:lnTo>
                  <a:lnTo>
                    <a:pt x="1541478" y="242601"/>
                  </a:lnTo>
                  <a:lnTo>
                    <a:pt x="1573315" y="273331"/>
                  </a:lnTo>
                  <a:lnTo>
                    <a:pt x="1603422" y="305523"/>
                  </a:lnTo>
                  <a:lnTo>
                    <a:pt x="1631728" y="339114"/>
                  </a:lnTo>
                  <a:lnTo>
                    <a:pt x="1658165" y="374040"/>
                  </a:lnTo>
                  <a:lnTo>
                    <a:pt x="1682665" y="410238"/>
                  </a:lnTo>
                  <a:lnTo>
                    <a:pt x="1705158" y="447645"/>
                  </a:lnTo>
                  <a:lnTo>
                    <a:pt x="1725575" y="486198"/>
                  </a:lnTo>
                  <a:lnTo>
                    <a:pt x="1743848" y="525833"/>
                  </a:lnTo>
                  <a:lnTo>
                    <a:pt x="1759909" y="566489"/>
                  </a:lnTo>
                  <a:lnTo>
                    <a:pt x="1773687" y="608100"/>
                  </a:lnTo>
                  <a:lnTo>
                    <a:pt x="1785114" y="650605"/>
                  </a:lnTo>
                  <a:lnTo>
                    <a:pt x="1794122" y="693940"/>
                  </a:lnTo>
                  <a:lnTo>
                    <a:pt x="1800641" y="738042"/>
                  </a:lnTo>
                  <a:lnTo>
                    <a:pt x="1804604" y="782847"/>
                  </a:lnTo>
                  <a:lnTo>
                    <a:pt x="1805939" y="828294"/>
                  </a:lnTo>
                  <a:lnTo>
                    <a:pt x="1804604" y="873740"/>
                  </a:lnTo>
                  <a:lnTo>
                    <a:pt x="1800641" y="918545"/>
                  </a:lnTo>
                  <a:lnTo>
                    <a:pt x="1794122" y="962647"/>
                  </a:lnTo>
                  <a:lnTo>
                    <a:pt x="1785114" y="1005982"/>
                  </a:lnTo>
                  <a:lnTo>
                    <a:pt x="1773687" y="1048487"/>
                  </a:lnTo>
                  <a:lnTo>
                    <a:pt x="1759909" y="1090098"/>
                  </a:lnTo>
                  <a:lnTo>
                    <a:pt x="1743848" y="1130754"/>
                  </a:lnTo>
                  <a:lnTo>
                    <a:pt x="1725575" y="1170389"/>
                  </a:lnTo>
                  <a:lnTo>
                    <a:pt x="1705158" y="1208942"/>
                  </a:lnTo>
                  <a:lnTo>
                    <a:pt x="1682665" y="1246349"/>
                  </a:lnTo>
                  <a:lnTo>
                    <a:pt x="1658165" y="1282547"/>
                  </a:lnTo>
                  <a:lnTo>
                    <a:pt x="1631728" y="1317473"/>
                  </a:lnTo>
                  <a:lnTo>
                    <a:pt x="1603422" y="1351064"/>
                  </a:lnTo>
                  <a:lnTo>
                    <a:pt x="1573315" y="1383256"/>
                  </a:lnTo>
                  <a:lnTo>
                    <a:pt x="1541478" y="1413986"/>
                  </a:lnTo>
                  <a:lnTo>
                    <a:pt x="1507978" y="1443191"/>
                  </a:lnTo>
                  <a:lnTo>
                    <a:pt x="1472884" y="1470809"/>
                  </a:lnTo>
                  <a:lnTo>
                    <a:pt x="1436266" y="1496775"/>
                  </a:lnTo>
                  <a:lnTo>
                    <a:pt x="1398192" y="1521027"/>
                  </a:lnTo>
                  <a:lnTo>
                    <a:pt x="1358730" y="1543501"/>
                  </a:lnTo>
                  <a:lnTo>
                    <a:pt x="1317951" y="1564135"/>
                  </a:lnTo>
                  <a:lnTo>
                    <a:pt x="1275921" y="1582865"/>
                  </a:lnTo>
                  <a:lnTo>
                    <a:pt x="1232712" y="1599628"/>
                  </a:lnTo>
                  <a:lnTo>
                    <a:pt x="1188390" y="1614361"/>
                  </a:lnTo>
                  <a:lnTo>
                    <a:pt x="1143026" y="1627000"/>
                  </a:lnTo>
                  <a:lnTo>
                    <a:pt x="1096688" y="1637483"/>
                  </a:lnTo>
                  <a:lnTo>
                    <a:pt x="1049444" y="1645747"/>
                  </a:lnTo>
                  <a:lnTo>
                    <a:pt x="1001364" y="1651727"/>
                  </a:lnTo>
                  <a:lnTo>
                    <a:pt x="952516" y="1655362"/>
                  </a:lnTo>
                  <a:lnTo>
                    <a:pt x="902969" y="1656588"/>
                  </a:lnTo>
                  <a:lnTo>
                    <a:pt x="853423" y="1655362"/>
                  </a:lnTo>
                  <a:lnTo>
                    <a:pt x="804575" y="1651727"/>
                  </a:lnTo>
                  <a:lnTo>
                    <a:pt x="756495" y="1645747"/>
                  </a:lnTo>
                  <a:lnTo>
                    <a:pt x="709251" y="1637483"/>
                  </a:lnTo>
                  <a:lnTo>
                    <a:pt x="662913" y="1627000"/>
                  </a:lnTo>
                  <a:lnTo>
                    <a:pt x="617549" y="1614361"/>
                  </a:lnTo>
                  <a:lnTo>
                    <a:pt x="573227" y="1599628"/>
                  </a:lnTo>
                  <a:lnTo>
                    <a:pt x="530018" y="1582865"/>
                  </a:lnTo>
                  <a:lnTo>
                    <a:pt x="487988" y="1564135"/>
                  </a:lnTo>
                  <a:lnTo>
                    <a:pt x="447209" y="1543501"/>
                  </a:lnTo>
                  <a:lnTo>
                    <a:pt x="407747" y="1521027"/>
                  </a:lnTo>
                  <a:lnTo>
                    <a:pt x="369673" y="1496775"/>
                  </a:lnTo>
                  <a:lnTo>
                    <a:pt x="333055" y="1470809"/>
                  </a:lnTo>
                  <a:lnTo>
                    <a:pt x="297961" y="1443191"/>
                  </a:lnTo>
                  <a:lnTo>
                    <a:pt x="264461" y="1413986"/>
                  </a:lnTo>
                  <a:lnTo>
                    <a:pt x="232624" y="1383256"/>
                  </a:lnTo>
                  <a:lnTo>
                    <a:pt x="202517" y="1351064"/>
                  </a:lnTo>
                  <a:lnTo>
                    <a:pt x="174211" y="1317473"/>
                  </a:lnTo>
                  <a:lnTo>
                    <a:pt x="147774" y="1282547"/>
                  </a:lnTo>
                  <a:lnTo>
                    <a:pt x="123274" y="1246349"/>
                  </a:lnTo>
                  <a:lnTo>
                    <a:pt x="100781" y="1208942"/>
                  </a:lnTo>
                  <a:lnTo>
                    <a:pt x="80364" y="1170389"/>
                  </a:lnTo>
                  <a:lnTo>
                    <a:pt x="62091" y="1130754"/>
                  </a:lnTo>
                  <a:lnTo>
                    <a:pt x="46030" y="1090098"/>
                  </a:lnTo>
                  <a:lnTo>
                    <a:pt x="32252" y="1048487"/>
                  </a:lnTo>
                  <a:lnTo>
                    <a:pt x="20825" y="1005982"/>
                  </a:lnTo>
                  <a:lnTo>
                    <a:pt x="11817" y="962647"/>
                  </a:lnTo>
                  <a:lnTo>
                    <a:pt x="5298" y="918545"/>
                  </a:lnTo>
                  <a:lnTo>
                    <a:pt x="1335" y="873740"/>
                  </a:lnTo>
                  <a:lnTo>
                    <a:pt x="0" y="828294"/>
                  </a:lnTo>
                  <a:close/>
                </a:path>
              </a:pathLst>
            </a:custGeom>
            <a:ln w="25908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8"/>
          <p:cNvSpPr txBox="1"/>
          <p:nvPr/>
        </p:nvSpPr>
        <p:spPr>
          <a:xfrm>
            <a:off x="3575684" y="3649752"/>
            <a:ext cx="1217295" cy="211405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 indent="-635" algn="ctr">
              <a:lnSpc>
                <a:spcPct val="89400"/>
              </a:lnSpc>
              <a:spcBef>
                <a:spcPts val="260"/>
              </a:spcBef>
            </a:pPr>
            <a:r>
              <a:rPr lang="es-AR" sz="1300" b="1" spc="-10" dirty="0" smtClean="0">
                <a:solidFill>
                  <a:srgbClr val="404040"/>
                </a:solidFill>
                <a:latin typeface="Calibri"/>
                <a:cs typeface="Calibri"/>
              </a:rPr>
              <a:t>U</a:t>
            </a:r>
            <a:r>
              <a:rPr sz="1300" b="1" spc="-10" dirty="0" err="1" smtClean="0">
                <a:solidFill>
                  <a:srgbClr val="404040"/>
                </a:solidFill>
                <a:latin typeface="Calibri"/>
                <a:cs typeface="Calibri"/>
              </a:rPr>
              <a:t>niversidades</a:t>
            </a:r>
            <a:r>
              <a:rPr sz="1300" b="1" spc="-10" dirty="0">
                <a:solidFill>
                  <a:srgbClr val="404040"/>
                </a:solidFill>
                <a:latin typeface="Calibri"/>
                <a:cs typeface="Calibri"/>
              </a:rPr>
              <a:t>, </a:t>
            </a:r>
            <a:r>
              <a:rPr sz="1300" b="1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endParaRPr sz="1300" dirty="0">
              <a:latin typeface="Calibri"/>
              <a:cs typeface="Calibri"/>
            </a:endParaRPr>
          </a:p>
        </p:txBody>
      </p:sp>
      <p:grpSp>
        <p:nvGrpSpPr>
          <p:cNvPr id="11" name="object 9"/>
          <p:cNvGrpSpPr/>
          <p:nvPr/>
        </p:nvGrpSpPr>
        <p:grpSpPr>
          <a:xfrm>
            <a:off x="1612284" y="2471864"/>
            <a:ext cx="1263650" cy="885825"/>
            <a:chOff x="1612284" y="2471864"/>
            <a:chExt cx="1263650" cy="885825"/>
          </a:xfrm>
        </p:grpSpPr>
        <p:pic>
          <p:nvPicPr>
            <p:cNvPr id="12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12284" y="2474884"/>
              <a:ext cx="1263556" cy="882533"/>
            </a:xfrm>
            <a:prstGeom prst="rect">
              <a:avLst/>
            </a:prstGeom>
          </p:spPr>
        </p:pic>
        <p:pic>
          <p:nvPicPr>
            <p:cNvPr id="13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49551" y="2546616"/>
              <a:ext cx="978433" cy="719315"/>
            </a:xfrm>
            <a:prstGeom prst="rect">
              <a:avLst/>
            </a:prstGeom>
          </p:spPr>
        </p:pic>
        <p:sp>
          <p:nvSpPr>
            <p:cNvPr id="14" name="object 12"/>
            <p:cNvSpPr/>
            <p:nvPr/>
          </p:nvSpPr>
          <p:spPr>
            <a:xfrm>
              <a:off x="1660397" y="2484881"/>
              <a:ext cx="1163320" cy="782320"/>
            </a:xfrm>
            <a:custGeom>
              <a:avLst/>
              <a:gdLst/>
              <a:ahLst/>
              <a:cxnLst/>
              <a:rect l="l" t="t" r="r" b="b"/>
              <a:pathLst>
                <a:path w="1163320" h="782320">
                  <a:moveTo>
                    <a:pt x="581406" y="0"/>
                  </a:moveTo>
                  <a:lnTo>
                    <a:pt x="525419" y="1789"/>
                  </a:lnTo>
                  <a:lnTo>
                    <a:pt x="470937" y="7048"/>
                  </a:lnTo>
                  <a:lnTo>
                    <a:pt x="418203" y="15613"/>
                  </a:lnTo>
                  <a:lnTo>
                    <a:pt x="367461" y="27319"/>
                  </a:lnTo>
                  <a:lnTo>
                    <a:pt x="318954" y="42004"/>
                  </a:lnTo>
                  <a:lnTo>
                    <a:pt x="272927" y="59503"/>
                  </a:lnTo>
                  <a:lnTo>
                    <a:pt x="229623" y="79653"/>
                  </a:lnTo>
                  <a:lnTo>
                    <a:pt x="189286" y="102290"/>
                  </a:lnTo>
                  <a:lnTo>
                    <a:pt x="152160" y="127250"/>
                  </a:lnTo>
                  <a:lnTo>
                    <a:pt x="118489" y="154369"/>
                  </a:lnTo>
                  <a:lnTo>
                    <a:pt x="88516" y="183484"/>
                  </a:lnTo>
                  <a:lnTo>
                    <a:pt x="62485" y="214430"/>
                  </a:lnTo>
                  <a:lnTo>
                    <a:pt x="40640" y="247045"/>
                  </a:lnTo>
                  <a:lnTo>
                    <a:pt x="23226" y="281163"/>
                  </a:lnTo>
                  <a:lnTo>
                    <a:pt x="2661" y="353257"/>
                  </a:lnTo>
                  <a:lnTo>
                    <a:pt x="0" y="390905"/>
                  </a:lnTo>
                  <a:lnTo>
                    <a:pt x="2661" y="428554"/>
                  </a:lnTo>
                  <a:lnTo>
                    <a:pt x="23226" y="500648"/>
                  </a:lnTo>
                  <a:lnTo>
                    <a:pt x="40640" y="534766"/>
                  </a:lnTo>
                  <a:lnTo>
                    <a:pt x="62485" y="567381"/>
                  </a:lnTo>
                  <a:lnTo>
                    <a:pt x="88516" y="598327"/>
                  </a:lnTo>
                  <a:lnTo>
                    <a:pt x="118489" y="627442"/>
                  </a:lnTo>
                  <a:lnTo>
                    <a:pt x="152160" y="654561"/>
                  </a:lnTo>
                  <a:lnTo>
                    <a:pt x="189286" y="679521"/>
                  </a:lnTo>
                  <a:lnTo>
                    <a:pt x="229623" y="702158"/>
                  </a:lnTo>
                  <a:lnTo>
                    <a:pt x="272927" y="722308"/>
                  </a:lnTo>
                  <a:lnTo>
                    <a:pt x="318954" y="739807"/>
                  </a:lnTo>
                  <a:lnTo>
                    <a:pt x="367461" y="754492"/>
                  </a:lnTo>
                  <a:lnTo>
                    <a:pt x="418203" y="766198"/>
                  </a:lnTo>
                  <a:lnTo>
                    <a:pt x="470937" y="774763"/>
                  </a:lnTo>
                  <a:lnTo>
                    <a:pt x="525419" y="780022"/>
                  </a:lnTo>
                  <a:lnTo>
                    <a:pt x="581406" y="781812"/>
                  </a:lnTo>
                  <a:lnTo>
                    <a:pt x="637392" y="780022"/>
                  </a:lnTo>
                  <a:lnTo>
                    <a:pt x="691874" y="774763"/>
                  </a:lnTo>
                  <a:lnTo>
                    <a:pt x="744608" y="766198"/>
                  </a:lnTo>
                  <a:lnTo>
                    <a:pt x="795350" y="754492"/>
                  </a:lnTo>
                  <a:lnTo>
                    <a:pt x="843857" y="739807"/>
                  </a:lnTo>
                  <a:lnTo>
                    <a:pt x="889884" y="722308"/>
                  </a:lnTo>
                  <a:lnTo>
                    <a:pt x="933188" y="702158"/>
                  </a:lnTo>
                  <a:lnTo>
                    <a:pt x="973525" y="679521"/>
                  </a:lnTo>
                  <a:lnTo>
                    <a:pt x="1010651" y="654561"/>
                  </a:lnTo>
                  <a:lnTo>
                    <a:pt x="1044322" y="627442"/>
                  </a:lnTo>
                  <a:lnTo>
                    <a:pt x="1074295" y="598327"/>
                  </a:lnTo>
                  <a:lnTo>
                    <a:pt x="1100326" y="567381"/>
                  </a:lnTo>
                  <a:lnTo>
                    <a:pt x="1122171" y="534766"/>
                  </a:lnTo>
                  <a:lnTo>
                    <a:pt x="1139585" y="500648"/>
                  </a:lnTo>
                  <a:lnTo>
                    <a:pt x="1160150" y="428554"/>
                  </a:lnTo>
                  <a:lnTo>
                    <a:pt x="1162812" y="390905"/>
                  </a:lnTo>
                  <a:lnTo>
                    <a:pt x="1160150" y="353257"/>
                  </a:lnTo>
                  <a:lnTo>
                    <a:pt x="1139585" y="281163"/>
                  </a:lnTo>
                  <a:lnTo>
                    <a:pt x="1122171" y="247045"/>
                  </a:lnTo>
                  <a:lnTo>
                    <a:pt x="1100326" y="214430"/>
                  </a:lnTo>
                  <a:lnTo>
                    <a:pt x="1074295" y="183484"/>
                  </a:lnTo>
                  <a:lnTo>
                    <a:pt x="1044322" y="154369"/>
                  </a:lnTo>
                  <a:lnTo>
                    <a:pt x="1010651" y="127250"/>
                  </a:lnTo>
                  <a:lnTo>
                    <a:pt x="973525" y="102290"/>
                  </a:lnTo>
                  <a:lnTo>
                    <a:pt x="933188" y="79653"/>
                  </a:lnTo>
                  <a:lnTo>
                    <a:pt x="889884" y="59503"/>
                  </a:lnTo>
                  <a:lnTo>
                    <a:pt x="843857" y="42004"/>
                  </a:lnTo>
                  <a:lnTo>
                    <a:pt x="795350" y="27319"/>
                  </a:lnTo>
                  <a:lnTo>
                    <a:pt x="744608" y="15613"/>
                  </a:lnTo>
                  <a:lnTo>
                    <a:pt x="691874" y="7048"/>
                  </a:lnTo>
                  <a:lnTo>
                    <a:pt x="637392" y="1789"/>
                  </a:lnTo>
                  <a:lnTo>
                    <a:pt x="581406" y="0"/>
                  </a:lnTo>
                  <a:close/>
                </a:path>
              </a:pathLst>
            </a:custGeom>
            <a:solidFill>
              <a:srgbClr val="92C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3"/>
            <p:cNvSpPr/>
            <p:nvPr/>
          </p:nvSpPr>
          <p:spPr>
            <a:xfrm>
              <a:off x="1660397" y="2484881"/>
              <a:ext cx="1163320" cy="782320"/>
            </a:xfrm>
            <a:custGeom>
              <a:avLst/>
              <a:gdLst/>
              <a:ahLst/>
              <a:cxnLst/>
              <a:rect l="l" t="t" r="r" b="b"/>
              <a:pathLst>
                <a:path w="1163320" h="782320">
                  <a:moveTo>
                    <a:pt x="0" y="390905"/>
                  </a:moveTo>
                  <a:lnTo>
                    <a:pt x="10485" y="316622"/>
                  </a:lnTo>
                  <a:lnTo>
                    <a:pt x="40640" y="247045"/>
                  </a:lnTo>
                  <a:lnTo>
                    <a:pt x="62485" y="214430"/>
                  </a:lnTo>
                  <a:lnTo>
                    <a:pt x="88516" y="183484"/>
                  </a:lnTo>
                  <a:lnTo>
                    <a:pt x="118489" y="154369"/>
                  </a:lnTo>
                  <a:lnTo>
                    <a:pt x="152160" y="127250"/>
                  </a:lnTo>
                  <a:lnTo>
                    <a:pt x="189286" y="102290"/>
                  </a:lnTo>
                  <a:lnTo>
                    <a:pt x="229623" y="79653"/>
                  </a:lnTo>
                  <a:lnTo>
                    <a:pt x="272927" y="59503"/>
                  </a:lnTo>
                  <a:lnTo>
                    <a:pt x="318954" y="42004"/>
                  </a:lnTo>
                  <a:lnTo>
                    <a:pt x="367461" y="27319"/>
                  </a:lnTo>
                  <a:lnTo>
                    <a:pt x="418203" y="15613"/>
                  </a:lnTo>
                  <a:lnTo>
                    <a:pt x="470937" y="7048"/>
                  </a:lnTo>
                  <a:lnTo>
                    <a:pt x="525419" y="1789"/>
                  </a:lnTo>
                  <a:lnTo>
                    <a:pt x="581406" y="0"/>
                  </a:lnTo>
                  <a:lnTo>
                    <a:pt x="637392" y="1789"/>
                  </a:lnTo>
                  <a:lnTo>
                    <a:pt x="691874" y="7048"/>
                  </a:lnTo>
                  <a:lnTo>
                    <a:pt x="744608" y="15613"/>
                  </a:lnTo>
                  <a:lnTo>
                    <a:pt x="795350" y="27319"/>
                  </a:lnTo>
                  <a:lnTo>
                    <a:pt x="843857" y="42004"/>
                  </a:lnTo>
                  <a:lnTo>
                    <a:pt x="889884" y="59503"/>
                  </a:lnTo>
                  <a:lnTo>
                    <a:pt x="933188" y="79653"/>
                  </a:lnTo>
                  <a:lnTo>
                    <a:pt x="973525" y="102290"/>
                  </a:lnTo>
                  <a:lnTo>
                    <a:pt x="1010651" y="127250"/>
                  </a:lnTo>
                  <a:lnTo>
                    <a:pt x="1044322" y="154369"/>
                  </a:lnTo>
                  <a:lnTo>
                    <a:pt x="1074295" y="183484"/>
                  </a:lnTo>
                  <a:lnTo>
                    <a:pt x="1100326" y="214430"/>
                  </a:lnTo>
                  <a:lnTo>
                    <a:pt x="1122171" y="247045"/>
                  </a:lnTo>
                  <a:lnTo>
                    <a:pt x="1139585" y="281163"/>
                  </a:lnTo>
                  <a:lnTo>
                    <a:pt x="1160150" y="353257"/>
                  </a:lnTo>
                  <a:lnTo>
                    <a:pt x="1162812" y="390905"/>
                  </a:lnTo>
                  <a:lnTo>
                    <a:pt x="1160150" y="428554"/>
                  </a:lnTo>
                  <a:lnTo>
                    <a:pt x="1139585" y="500648"/>
                  </a:lnTo>
                  <a:lnTo>
                    <a:pt x="1122171" y="534766"/>
                  </a:lnTo>
                  <a:lnTo>
                    <a:pt x="1100326" y="567381"/>
                  </a:lnTo>
                  <a:lnTo>
                    <a:pt x="1074295" y="598327"/>
                  </a:lnTo>
                  <a:lnTo>
                    <a:pt x="1044322" y="627442"/>
                  </a:lnTo>
                  <a:lnTo>
                    <a:pt x="1010651" y="654561"/>
                  </a:lnTo>
                  <a:lnTo>
                    <a:pt x="973525" y="679521"/>
                  </a:lnTo>
                  <a:lnTo>
                    <a:pt x="933188" y="702158"/>
                  </a:lnTo>
                  <a:lnTo>
                    <a:pt x="889884" y="722308"/>
                  </a:lnTo>
                  <a:lnTo>
                    <a:pt x="843857" y="739807"/>
                  </a:lnTo>
                  <a:lnTo>
                    <a:pt x="795350" y="754492"/>
                  </a:lnTo>
                  <a:lnTo>
                    <a:pt x="744608" y="766198"/>
                  </a:lnTo>
                  <a:lnTo>
                    <a:pt x="691874" y="774763"/>
                  </a:lnTo>
                  <a:lnTo>
                    <a:pt x="637392" y="780022"/>
                  </a:lnTo>
                  <a:lnTo>
                    <a:pt x="581406" y="781812"/>
                  </a:lnTo>
                  <a:lnTo>
                    <a:pt x="525419" y="780022"/>
                  </a:lnTo>
                  <a:lnTo>
                    <a:pt x="470937" y="774763"/>
                  </a:lnTo>
                  <a:lnTo>
                    <a:pt x="418203" y="766198"/>
                  </a:lnTo>
                  <a:lnTo>
                    <a:pt x="367461" y="754492"/>
                  </a:lnTo>
                  <a:lnTo>
                    <a:pt x="318954" y="739807"/>
                  </a:lnTo>
                  <a:lnTo>
                    <a:pt x="272927" y="722308"/>
                  </a:lnTo>
                  <a:lnTo>
                    <a:pt x="229623" y="702158"/>
                  </a:lnTo>
                  <a:lnTo>
                    <a:pt x="189286" y="679521"/>
                  </a:lnTo>
                  <a:lnTo>
                    <a:pt x="152160" y="654561"/>
                  </a:lnTo>
                  <a:lnTo>
                    <a:pt x="118489" y="627442"/>
                  </a:lnTo>
                  <a:lnTo>
                    <a:pt x="88516" y="598327"/>
                  </a:lnTo>
                  <a:lnTo>
                    <a:pt x="62485" y="567381"/>
                  </a:lnTo>
                  <a:lnTo>
                    <a:pt x="40640" y="534766"/>
                  </a:lnTo>
                  <a:lnTo>
                    <a:pt x="23226" y="500648"/>
                  </a:lnTo>
                  <a:lnTo>
                    <a:pt x="2661" y="428554"/>
                  </a:lnTo>
                  <a:lnTo>
                    <a:pt x="0" y="390905"/>
                  </a:lnTo>
                  <a:close/>
                </a:path>
              </a:pathLst>
            </a:custGeom>
            <a:ln w="25907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4"/>
          <p:cNvSpPr txBox="1"/>
          <p:nvPr/>
        </p:nvSpPr>
        <p:spPr>
          <a:xfrm>
            <a:off x="1874266" y="2591816"/>
            <a:ext cx="733425" cy="509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35" algn="ctr">
              <a:lnSpc>
                <a:spcPts val="1555"/>
              </a:lnSpc>
              <a:spcBef>
                <a:spcPts val="105"/>
              </a:spcBef>
            </a:pPr>
            <a:r>
              <a:rPr sz="1400" b="1" dirty="0">
                <a:solidFill>
                  <a:srgbClr val="404040"/>
                </a:solidFill>
                <a:latin typeface="Calibri"/>
                <a:cs typeface="Calibri"/>
              </a:rPr>
              <a:t>SIGEN</a:t>
            </a:r>
            <a:endParaRPr sz="1400">
              <a:latin typeface="Calibri"/>
              <a:cs typeface="Calibri"/>
            </a:endParaRPr>
          </a:p>
          <a:p>
            <a:pPr marL="12700" marR="5080" algn="ctr">
              <a:lnSpc>
                <a:spcPct val="80000"/>
              </a:lnSpc>
              <a:spcBef>
                <a:spcPts val="135"/>
              </a:spcBef>
            </a:pPr>
            <a:r>
              <a:rPr sz="1100" b="1" spc="-5" dirty="0">
                <a:solidFill>
                  <a:srgbClr val="404040"/>
                </a:solidFill>
                <a:latin typeface="Calibri"/>
                <a:cs typeface="Calibri"/>
              </a:rPr>
              <a:t>Sist.</a:t>
            </a:r>
            <a:r>
              <a:rPr sz="1100" b="1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00" b="1" spc="-5" dirty="0">
                <a:solidFill>
                  <a:srgbClr val="404040"/>
                </a:solidFill>
                <a:latin typeface="Calibri"/>
                <a:cs typeface="Calibri"/>
              </a:rPr>
              <a:t>Control </a:t>
            </a:r>
            <a:r>
              <a:rPr sz="1100" b="1" spc="-2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00" b="1" dirty="0">
                <a:solidFill>
                  <a:srgbClr val="404040"/>
                </a:solidFill>
                <a:latin typeface="Calibri"/>
                <a:cs typeface="Calibri"/>
              </a:rPr>
              <a:t>Interno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17" name="object 15"/>
          <p:cNvGrpSpPr/>
          <p:nvPr/>
        </p:nvGrpSpPr>
        <p:grpSpPr>
          <a:xfrm>
            <a:off x="1427880" y="3799268"/>
            <a:ext cx="1263650" cy="884555"/>
            <a:chOff x="1427880" y="3799268"/>
            <a:chExt cx="1263650" cy="884555"/>
          </a:xfrm>
        </p:grpSpPr>
        <p:pic>
          <p:nvPicPr>
            <p:cNvPr id="18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27880" y="3802245"/>
              <a:ext cx="1263556" cy="881067"/>
            </a:xfrm>
            <a:prstGeom prst="rect">
              <a:avLst/>
            </a:prstGeom>
          </p:spPr>
        </p:pic>
        <p:pic>
          <p:nvPicPr>
            <p:cNvPr id="19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92579" y="3841978"/>
              <a:ext cx="922007" cy="841273"/>
            </a:xfrm>
            <a:prstGeom prst="rect">
              <a:avLst/>
            </a:prstGeom>
          </p:spPr>
        </p:pic>
        <p:sp>
          <p:nvSpPr>
            <p:cNvPr id="20" name="object 18"/>
            <p:cNvSpPr/>
            <p:nvPr/>
          </p:nvSpPr>
          <p:spPr>
            <a:xfrm>
              <a:off x="1475993" y="3812285"/>
              <a:ext cx="1163320" cy="780415"/>
            </a:xfrm>
            <a:custGeom>
              <a:avLst/>
              <a:gdLst/>
              <a:ahLst/>
              <a:cxnLst/>
              <a:rect l="l" t="t" r="r" b="b"/>
              <a:pathLst>
                <a:path w="1163320" h="780414">
                  <a:moveTo>
                    <a:pt x="581406" y="0"/>
                  </a:moveTo>
                  <a:lnTo>
                    <a:pt x="525419" y="1785"/>
                  </a:lnTo>
                  <a:lnTo>
                    <a:pt x="470937" y="7033"/>
                  </a:lnTo>
                  <a:lnTo>
                    <a:pt x="418203" y="15579"/>
                  </a:lnTo>
                  <a:lnTo>
                    <a:pt x="367461" y="27261"/>
                  </a:lnTo>
                  <a:lnTo>
                    <a:pt x="318954" y="41915"/>
                  </a:lnTo>
                  <a:lnTo>
                    <a:pt x="272927" y="59378"/>
                  </a:lnTo>
                  <a:lnTo>
                    <a:pt x="229623" y="79486"/>
                  </a:lnTo>
                  <a:lnTo>
                    <a:pt x="189286" y="102077"/>
                  </a:lnTo>
                  <a:lnTo>
                    <a:pt x="152160" y="126986"/>
                  </a:lnTo>
                  <a:lnTo>
                    <a:pt x="118489" y="154051"/>
                  </a:lnTo>
                  <a:lnTo>
                    <a:pt x="88516" y="183109"/>
                  </a:lnTo>
                  <a:lnTo>
                    <a:pt x="62485" y="213995"/>
                  </a:lnTo>
                  <a:lnTo>
                    <a:pt x="40640" y="246547"/>
                  </a:lnTo>
                  <a:lnTo>
                    <a:pt x="23226" y="280601"/>
                  </a:lnTo>
                  <a:lnTo>
                    <a:pt x="2661" y="352562"/>
                  </a:lnTo>
                  <a:lnTo>
                    <a:pt x="0" y="390144"/>
                  </a:lnTo>
                  <a:lnTo>
                    <a:pt x="2661" y="427725"/>
                  </a:lnTo>
                  <a:lnTo>
                    <a:pt x="23226" y="499686"/>
                  </a:lnTo>
                  <a:lnTo>
                    <a:pt x="40640" y="533740"/>
                  </a:lnTo>
                  <a:lnTo>
                    <a:pt x="62485" y="566292"/>
                  </a:lnTo>
                  <a:lnTo>
                    <a:pt x="88516" y="597178"/>
                  </a:lnTo>
                  <a:lnTo>
                    <a:pt x="118489" y="626236"/>
                  </a:lnTo>
                  <a:lnTo>
                    <a:pt x="152160" y="653301"/>
                  </a:lnTo>
                  <a:lnTo>
                    <a:pt x="189286" y="678210"/>
                  </a:lnTo>
                  <a:lnTo>
                    <a:pt x="229623" y="700801"/>
                  </a:lnTo>
                  <a:lnTo>
                    <a:pt x="272927" y="720909"/>
                  </a:lnTo>
                  <a:lnTo>
                    <a:pt x="318954" y="738372"/>
                  </a:lnTo>
                  <a:lnTo>
                    <a:pt x="367461" y="753026"/>
                  </a:lnTo>
                  <a:lnTo>
                    <a:pt x="418203" y="764708"/>
                  </a:lnTo>
                  <a:lnTo>
                    <a:pt x="470937" y="773254"/>
                  </a:lnTo>
                  <a:lnTo>
                    <a:pt x="525419" y="778502"/>
                  </a:lnTo>
                  <a:lnTo>
                    <a:pt x="581406" y="780288"/>
                  </a:lnTo>
                  <a:lnTo>
                    <a:pt x="637392" y="778502"/>
                  </a:lnTo>
                  <a:lnTo>
                    <a:pt x="691874" y="773254"/>
                  </a:lnTo>
                  <a:lnTo>
                    <a:pt x="744608" y="764708"/>
                  </a:lnTo>
                  <a:lnTo>
                    <a:pt x="795350" y="753026"/>
                  </a:lnTo>
                  <a:lnTo>
                    <a:pt x="843857" y="738372"/>
                  </a:lnTo>
                  <a:lnTo>
                    <a:pt x="889884" y="720909"/>
                  </a:lnTo>
                  <a:lnTo>
                    <a:pt x="933188" y="700801"/>
                  </a:lnTo>
                  <a:lnTo>
                    <a:pt x="973525" y="678210"/>
                  </a:lnTo>
                  <a:lnTo>
                    <a:pt x="1010651" y="653301"/>
                  </a:lnTo>
                  <a:lnTo>
                    <a:pt x="1044322" y="626236"/>
                  </a:lnTo>
                  <a:lnTo>
                    <a:pt x="1074295" y="597178"/>
                  </a:lnTo>
                  <a:lnTo>
                    <a:pt x="1100326" y="566292"/>
                  </a:lnTo>
                  <a:lnTo>
                    <a:pt x="1122171" y="533740"/>
                  </a:lnTo>
                  <a:lnTo>
                    <a:pt x="1139585" y="499686"/>
                  </a:lnTo>
                  <a:lnTo>
                    <a:pt x="1160150" y="427725"/>
                  </a:lnTo>
                  <a:lnTo>
                    <a:pt x="1162812" y="390144"/>
                  </a:lnTo>
                  <a:lnTo>
                    <a:pt x="1160150" y="352562"/>
                  </a:lnTo>
                  <a:lnTo>
                    <a:pt x="1139585" y="280601"/>
                  </a:lnTo>
                  <a:lnTo>
                    <a:pt x="1122171" y="246547"/>
                  </a:lnTo>
                  <a:lnTo>
                    <a:pt x="1100326" y="213995"/>
                  </a:lnTo>
                  <a:lnTo>
                    <a:pt x="1074295" y="183109"/>
                  </a:lnTo>
                  <a:lnTo>
                    <a:pt x="1044322" y="154051"/>
                  </a:lnTo>
                  <a:lnTo>
                    <a:pt x="1010651" y="126986"/>
                  </a:lnTo>
                  <a:lnTo>
                    <a:pt x="973525" y="102077"/>
                  </a:lnTo>
                  <a:lnTo>
                    <a:pt x="933188" y="79486"/>
                  </a:lnTo>
                  <a:lnTo>
                    <a:pt x="889884" y="59378"/>
                  </a:lnTo>
                  <a:lnTo>
                    <a:pt x="843857" y="41915"/>
                  </a:lnTo>
                  <a:lnTo>
                    <a:pt x="795350" y="27261"/>
                  </a:lnTo>
                  <a:lnTo>
                    <a:pt x="744608" y="15579"/>
                  </a:lnTo>
                  <a:lnTo>
                    <a:pt x="691874" y="7033"/>
                  </a:lnTo>
                  <a:lnTo>
                    <a:pt x="637392" y="1785"/>
                  </a:lnTo>
                  <a:lnTo>
                    <a:pt x="581406" y="0"/>
                  </a:lnTo>
                  <a:close/>
                </a:path>
              </a:pathLst>
            </a:custGeom>
            <a:solidFill>
              <a:srgbClr val="C5D9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19"/>
            <p:cNvSpPr/>
            <p:nvPr/>
          </p:nvSpPr>
          <p:spPr>
            <a:xfrm>
              <a:off x="1475993" y="3812285"/>
              <a:ext cx="1163320" cy="780415"/>
            </a:xfrm>
            <a:custGeom>
              <a:avLst/>
              <a:gdLst/>
              <a:ahLst/>
              <a:cxnLst/>
              <a:rect l="l" t="t" r="r" b="b"/>
              <a:pathLst>
                <a:path w="1163320" h="780414">
                  <a:moveTo>
                    <a:pt x="0" y="390144"/>
                  </a:moveTo>
                  <a:lnTo>
                    <a:pt x="10485" y="315994"/>
                  </a:lnTo>
                  <a:lnTo>
                    <a:pt x="40640" y="246547"/>
                  </a:lnTo>
                  <a:lnTo>
                    <a:pt x="62485" y="213995"/>
                  </a:lnTo>
                  <a:lnTo>
                    <a:pt x="88516" y="183109"/>
                  </a:lnTo>
                  <a:lnTo>
                    <a:pt x="118489" y="154051"/>
                  </a:lnTo>
                  <a:lnTo>
                    <a:pt x="152160" y="126986"/>
                  </a:lnTo>
                  <a:lnTo>
                    <a:pt x="189286" y="102077"/>
                  </a:lnTo>
                  <a:lnTo>
                    <a:pt x="229623" y="79486"/>
                  </a:lnTo>
                  <a:lnTo>
                    <a:pt x="272927" y="59378"/>
                  </a:lnTo>
                  <a:lnTo>
                    <a:pt x="318954" y="41915"/>
                  </a:lnTo>
                  <a:lnTo>
                    <a:pt x="367461" y="27261"/>
                  </a:lnTo>
                  <a:lnTo>
                    <a:pt x="418203" y="15579"/>
                  </a:lnTo>
                  <a:lnTo>
                    <a:pt x="470937" y="7033"/>
                  </a:lnTo>
                  <a:lnTo>
                    <a:pt x="525419" y="1785"/>
                  </a:lnTo>
                  <a:lnTo>
                    <a:pt x="581406" y="0"/>
                  </a:lnTo>
                  <a:lnTo>
                    <a:pt x="637392" y="1785"/>
                  </a:lnTo>
                  <a:lnTo>
                    <a:pt x="691874" y="7033"/>
                  </a:lnTo>
                  <a:lnTo>
                    <a:pt x="744608" y="15579"/>
                  </a:lnTo>
                  <a:lnTo>
                    <a:pt x="795350" y="27261"/>
                  </a:lnTo>
                  <a:lnTo>
                    <a:pt x="843857" y="41915"/>
                  </a:lnTo>
                  <a:lnTo>
                    <a:pt x="889884" y="59378"/>
                  </a:lnTo>
                  <a:lnTo>
                    <a:pt x="933188" y="79486"/>
                  </a:lnTo>
                  <a:lnTo>
                    <a:pt x="973525" y="102077"/>
                  </a:lnTo>
                  <a:lnTo>
                    <a:pt x="1010651" y="126986"/>
                  </a:lnTo>
                  <a:lnTo>
                    <a:pt x="1044322" y="154051"/>
                  </a:lnTo>
                  <a:lnTo>
                    <a:pt x="1074295" y="183109"/>
                  </a:lnTo>
                  <a:lnTo>
                    <a:pt x="1100326" y="213995"/>
                  </a:lnTo>
                  <a:lnTo>
                    <a:pt x="1122171" y="246547"/>
                  </a:lnTo>
                  <a:lnTo>
                    <a:pt x="1139585" y="280601"/>
                  </a:lnTo>
                  <a:lnTo>
                    <a:pt x="1160150" y="352562"/>
                  </a:lnTo>
                  <a:lnTo>
                    <a:pt x="1162812" y="390144"/>
                  </a:lnTo>
                  <a:lnTo>
                    <a:pt x="1160150" y="427725"/>
                  </a:lnTo>
                  <a:lnTo>
                    <a:pt x="1139585" y="499686"/>
                  </a:lnTo>
                  <a:lnTo>
                    <a:pt x="1122171" y="533740"/>
                  </a:lnTo>
                  <a:lnTo>
                    <a:pt x="1100326" y="566292"/>
                  </a:lnTo>
                  <a:lnTo>
                    <a:pt x="1074295" y="597178"/>
                  </a:lnTo>
                  <a:lnTo>
                    <a:pt x="1044322" y="626236"/>
                  </a:lnTo>
                  <a:lnTo>
                    <a:pt x="1010651" y="653301"/>
                  </a:lnTo>
                  <a:lnTo>
                    <a:pt x="973525" y="678210"/>
                  </a:lnTo>
                  <a:lnTo>
                    <a:pt x="933188" y="700801"/>
                  </a:lnTo>
                  <a:lnTo>
                    <a:pt x="889884" y="720909"/>
                  </a:lnTo>
                  <a:lnTo>
                    <a:pt x="843857" y="738372"/>
                  </a:lnTo>
                  <a:lnTo>
                    <a:pt x="795350" y="753026"/>
                  </a:lnTo>
                  <a:lnTo>
                    <a:pt x="744608" y="764708"/>
                  </a:lnTo>
                  <a:lnTo>
                    <a:pt x="691874" y="773254"/>
                  </a:lnTo>
                  <a:lnTo>
                    <a:pt x="637392" y="778502"/>
                  </a:lnTo>
                  <a:lnTo>
                    <a:pt x="581406" y="780288"/>
                  </a:lnTo>
                  <a:lnTo>
                    <a:pt x="525419" y="778502"/>
                  </a:lnTo>
                  <a:lnTo>
                    <a:pt x="470937" y="773254"/>
                  </a:lnTo>
                  <a:lnTo>
                    <a:pt x="418203" y="764708"/>
                  </a:lnTo>
                  <a:lnTo>
                    <a:pt x="367461" y="753026"/>
                  </a:lnTo>
                  <a:lnTo>
                    <a:pt x="318954" y="738372"/>
                  </a:lnTo>
                  <a:lnTo>
                    <a:pt x="272927" y="720909"/>
                  </a:lnTo>
                  <a:lnTo>
                    <a:pt x="229623" y="700801"/>
                  </a:lnTo>
                  <a:lnTo>
                    <a:pt x="189286" y="678210"/>
                  </a:lnTo>
                  <a:lnTo>
                    <a:pt x="152160" y="653301"/>
                  </a:lnTo>
                  <a:lnTo>
                    <a:pt x="118489" y="626236"/>
                  </a:lnTo>
                  <a:lnTo>
                    <a:pt x="88516" y="597178"/>
                  </a:lnTo>
                  <a:lnTo>
                    <a:pt x="62485" y="566292"/>
                  </a:lnTo>
                  <a:lnTo>
                    <a:pt x="40640" y="533740"/>
                  </a:lnTo>
                  <a:lnTo>
                    <a:pt x="23226" y="499686"/>
                  </a:lnTo>
                  <a:lnTo>
                    <a:pt x="2661" y="427725"/>
                  </a:lnTo>
                  <a:lnTo>
                    <a:pt x="0" y="390144"/>
                  </a:lnTo>
                  <a:close/>
                </a:path>
              </a:pathLst>
            </a:custGeom>
            <a:ln w="25908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0"/>
          <p:cNvSpPr txBox="1"/>
          <p:nvPr/>
        </p:nvSpPr>
        <p:spPr>
          <a:xfrm>
            <a:off x="1732914" y="3883914"/>
            <a:ext cx="647700" cy="6165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1555"/>
              </a:lnSpc>
              <a:spcBef>
                <a:spcPts val="95"/>
              </a:spcBef>
            </a:pPr>
            <a:r>
              <a:rPr sz="1300" b="1" spc="-20" dirty="0">
                <a:solidFill>
                  <a:srgbClr val="404040"/>
                </a:solidFill>
                <a:latin typeface="Calibri"/>
                <a:cs typeface="Calibri"/>
              </a:rPr>
              <a:t>TGN</a:t>
            </a:r>
            <a:endParaRPr sz="1300">
              <a:latin typeface="Calibri"/>
              <a:cs typeface="Calibri"/>
            </a:endParaRPr>
          </a:p>
          <a:p>
            <a:pPr marL="12700" marR="5080" indent="635" algn="ctr">
              <a:lnSpc>
                <a:spcPts val="1550"/>
              </a:lnSpc>
              <a:spcBef>
                <a:spcPts val="55"/>
              </a:spcBef>
            </a:pPr>
            <a:r>
              <a:rPr sz="1300" b="1" spc="-10" dirty="0">
                <a:solidFill>
                  <a:srgbClr val="404040"/>
                </a:solidFill>
                <a:latin typeface="Calibri"/>
                <a:cs typeface="Calibri"/>
              </a:rPr>
              <a:t>Sistema </a:t>
            </a:r>
            <a:r>
              <a:rPr sz="1300" b="1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300" b="1" spc="-120" dirty="0">
                <a:solidFill>
                  <a:srgbClr val="404040"/>
                </a:solidFill>
                <a:latin typeface="Calibri"/>
                <a:cs typeface="Calibri"/>
              </a:rPr>
              <a:t>T</a:t>
            </a:r>
            <a:r>
              <a:rPr sz="1300" b="1" spc="-10" dirty="0">
                <a:solidFill>
                  <a:srgbClr val="404040"/>
                </a:solidFill>
                <a:latin typeface="Calibri"/>
                <a:cs typeface="Calibri"/>
              </a:rPr>
              <a:t>e</a:t>
            </a:r>
            <a:r>
              <a:rPr sz="1300" b="1" spc="-5" dirty="0">
                <a:solidFill>
                  <a:srgbClr val="404040"/>
                </a:solidFill>
                <a:latin typeface="Calibri"/>
                <a:cs typeface="Calibri"/>
              </a:rPr>
              <a:t>so</a:t>
            </a:r>
            <a:r>
              <a:rPr sz="1300" b="1" spc="-25" dirty="0">
                <a:solidFill>
                  <a:srgbClr val="404040"/>
                </a:solidFill>
                <a:latin typeface="Calibri"/>
                <a:cs typeface="Calibri"/>
              </a:rPr>
              <a:t>r</a:t>
            </a:r>
            <a:r>
              <a:rPr sz="1300" b="1" spc="-10" dirty="0">
                <a:solidFill>
                  <a:srgbClr val="404040"/>
                </a:solidFill>
                <a:latin typeface="Calibri"/>
                <a:cs typeface="Calibri"/>
              </a:rPr>
              <a:t>er</a:t>
            </a:r>
            <a:r>
              <a:rPr sz="1300" b="1" spc="-5" dirty="0">
                <a:solidFill>
                  <a:srgbClr val="404040"/>
                </a:solidFill>
                <a:latin typeface="Calibri"/>
                <a:cs typeface="Calibri"/>
              </a:rPr>
              <a:t>ía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23" name="object 21"/>
          <p:cNvGrpSpPr/>
          <p:nvPr/>
        </p:nvGrpSpPr>
        <p:grpSpPr>
          <a:xfrm>
            <a:off x="2453639" y="4808220"/>
            <a:ext cx="1290955" cy="909955"/>
            <a:chOff x="2453639" y="4808220"/>
            <a:chExt cx="1290955" cy="909955"/>
          </a:xfrm>
        </p:grpSpPr>
        <p:pic>
          <p:nvPicPr>
            <p:cNvPr id="24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453639" y="4808220"/>
              <a:ext cx="1290827" cy="909828"/>
            </a:xfrm>
            <a:prstGeom prst="rect">
              <a:avLst/>
            </a:prstGeom>
          </p:spPr>
        </p:pic>
        <p:pic>
          <p:nvPicPr>
            <p:cNvPr id="25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525267" y="4866132"/>
              <a:ext cx="1146047" cy="842784"/>
            </a:xfrm>
            <a:prstGeom prst="rect">
              <a:avLst/>
            </a:prstGeom>
          </p:spPr>
        </p:pic>
        <p:sp>
          <p:nvSpPr>
            <p:cNvPr id="26" name="object 24"/>
            <p:cNvSpPr/>
            <p:nvPr/>
          </p:nvSpPr>
          <p:spPr>
            <a:xfrm>
              <a:off x="2519933" y="4836414"/>
              <a:ext cx="1163320" cy="782320"/>
            </a:xfrm>
            <a:custGeom>
              <a:avLst/>
              <a:gdLst/>
              <a:ahLst/>
              <a:cxnLst/>
              <a:rect l="l" t="t" r="r" b="b"/>
              <a:pathLst>
                <a:path w="1163320" h="782320">
                  <a:moveTo>
                    <a:pt x="581406" y="0"/>
                  </a:moveTo>
                  <a:lnTo>
                    <a:pt x="525419" y="1789"/>
                  </a:lnTo>
                  <a:lnTo>
                    <a:pt x="470937" y="7048"/>
                  </a:lnTo>
                  <a:lnTo>
                    <a:pt x="418203" y="15613"/>
                  </a:lnTo>
                  <a:lnTo>
                    <a:pt x="367461" y="27319"/>
                  </a:lnTo>
                  <a:lnTo>
                    <a:pt x="318954" y="42004"/>
                  </a:lnTo>
                  <a:lnTo>
                    <a:pt x="272927" y="59503"/>
                  </a:lnTo>
                  <a:lnTo>
                    <a:pt x="229623" y="79653"/>
                  </a:lnTo>
                  <a:lnTo>
                    <a:pt x="189286" y="102290"/>
                  </a:lnTo>
                  <a:lnTo>
                    <a:pt x="152160" y="127250"/>
                  </a:lnTo>
                  <a:lnTo>
                    <a:pt x="118489" y="154369"/>
                  </a:lnTo>
                  <a:lnTo>
                    <a:pt x="88516" y="183484"/>
                  </a:lnTo>
                  <a:lnTo>
                    <a:pt x="62485" y="214430"/>
                  </a:lnTo>
                  <a:lnTo>
                    <a:pt x="40640" y="247045"/>
                  </a:lnTo>
                  <a:lnTo>
                    <a:pt x="23226" y="281163"/>
                  </a:lnTo>
                  <a:lnTo>
                    <a:pt x="2661" y="353257"/>
                  </a:lnTo>
                  <a:lnTo>
                    <a:pt x="0" y="390906"/>
                  </a:lnTo>
                  <a:lnTo>
                    <a:pt x="2661" y="428554"/>
                  </a:lnTo>
                  <a:lnTo>
                    <a:pt x="23226" y="500648"/>
                  </a:lnTo>
                  <a:lnTo>
                    <a:pt x="40640" y="534766"/>
                  </a:lnTo>
                  <a:lnTo>
                    <a:pt x="62485" y="567381"/>
                  </a:lnTo>
                  <a:lnTo>
                    <a:pt x="88516" y="598327"/>
                  </a:lnTo>
                  <a:lnTo>
                    <a:pt x="118489" y="627442"/>
                  </a:lnTo>
                  <a:lnTo>
                    <a:pt x="152160" y="654561"/>
                  </a:lnTo>
                  <a:lnTo>
                    <a:pt x="189286" y="679521"/>
                  </a:lnTo>
                  <a:lnTo>
                    <a:pt x="229623" y="702158"/>
                  </a:lnTo>
                  <a:lnTo>
                    <a:pt x="272927" y="722308"/>
                  </a:lnTo>
                  <a:lnTo>
                    <a:pt x="318954" y="739807"/>
                  </a:lnTo>
                  <a:lnTo>
                    <a:pt x="367461" y="754492"/>
                  </a:lnTo>
                  <a:lnTo>
                    <a:pt x="418203" y="766198"/>
                  </a:lnTo>
                  <a:lnTo>
                    <a:pt x="470937" y="774763"/>
                  </a:lnTo>
                  <a:lnTo>
                    <a:pt x="525419" y="780022"/>
                  </a:lnTo>
                  <a:lnTo>
                    <a:pt x="581406" y="781812"/>
                  </a:lnTo>
                  <a:lnTo>
                    <a:pt x="637392" y="780022"/>
                  </a:lnTo>
                  <a:lnTo>
                    <a:pt x="691874" y="774763"/>
                  </a:lnTo>
                  <a:lnTo>
                    <a:pt x="744608" y="766198"/>
                  </a:lnTo>
                  <a:lnTo>
                    <a:pt x="795350" y="754492"/>
                  </a:lnTo>
                  <a:lnTo>
                    <a:pt x="843857" y="739807"/>
                  </a:lnTo>
                  <a:lnTo>
                    <a:pt x="889884" y="722308"/>
                  </a:lnTo>
                  <a:lnTo>
                    <a:pt x="933188" y="702158"/>
                  </a:lnTo>
                  <a:lnTo>
                    <a:pt x="973525" y="679521"/>
                  </a:lnTo>
                  <a:lnTo>
                    <a:pt x="1010651" y="654561"/>
                  </a:lnTo>
                  <a:lnTo>
                    <a:pt x="1044322" y="627442"/>
                  </a:lnTo>
                  <a:lnTo>
                    <a:pt x="1074295" y="598327"/>
                  </a:lnTo>
                  <a:lnTo>
                    <a:pt x="1100326" y="567381"/>
                  </a:lnTo>
                  <a:lnTo>
                    <a:pt x="1122171" y="534766"/>
                  </a:lnTo>
                  <a:lnTo>
                    <a:pt x="1139585" y="500648"/>
                  </a:lnTo>
                  <a:lnTo>
                    <a:pt x="1160150" y="428554"/>
                  </a:lnTo>
                  <a:lnTo>
                    <a:pt x="1162812" y="390906"/>
                  </a:lnTo>
                  <a:lnTo>
                    <a:pt x="1160150" y="353257"/>
                  </a:lnTo>
                  <a:lnTo>
                    <a:pt x="1139585" y="281163"/>
                  </a:lnTo>
                  <a:lnTo>
                    <a:pt x="1122171" y="247045"/>
                  </a:lnTo>
                  <a:lnTo>
                    <a:pt x="1100326" y="214430"/>
                  </a:lnTo>
                  <a:lnTo>
                    <a:pt x="1074295" y="183484"/>
                  </a:lnTo>
                  <a:lnTo>
                    <a:pt x="1044322" y="154369"/>
                  </a:lnTo>
                  <a:lnTo>
                    <a:pt x="1010651" y="127250"/>
                  </a:lnTo>
                  <a:lnTo>
                    <a:pt x="973525" y="102290"/>
                  </a:lnTo>
                  <a:lnTo>
                    <a:pt x="933188" y="79653"/>
                  </a:lnTo>
                  <a:lnTo>
                    <a:pt x="889884" y="59503"/>
                  </a:lnTo>
                  <a:lnTo>
                    <a:pt x="843857" y="42004"/>
                  </a:lnTo>
                  <a:lnTo>
                    <a:pt x="795350" y="27319"/>
                  </a:lnTo>
                  <a:lnTo>
                    <a:pt x="744608" y="15613"/>
                  </a:lnTo>
                  <a:lnTo>
                    <a:pt x="691874" y="7048"/>
                  </a:lnTo>
                  <a:lnTo>
                    <a:pt x="637392" y="1789"/>
                  </a:lnTo>
                  <a:lnTo>
                    <a:pt x="581406" y="0"/>
                  </a:lnTo>
                  <a:close/>
                </a:path>
              </a:pathLst>
            </a:custGeom>
            <a:solidFill>
              <a:srgbClr val="C5D9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5"/>
            <p:cNvSpPr/>
            <p:nvPr/>
          </p:nvSpPr>
          <p:spPr>
            <a:xfrm>
              <a:off x="2519933" y="4836414"/>
              <a:ext cx="1163320" cy="782320"/>
            </a:xfrm>
            <a:custGeom>
              <a:avLst/>
              <a:gdLst/>
              <a:ahLst/>
              <a:cxnLst/>
              <a:rect l="l" t="t" r="r" b="b"/>
              <a:pathLst>
                <a:path w="1163320" h="782320">
                  <a:moveTo>
                    <a:pt x="0" y="390906"/>
                  </a:moveTo>
                  <a:lnTo>
                    <a:pt x="10485" y="316622"/>
                  </a:lnTo>
                  <a:lnTo>
                    <a:pt x="40640" y="247045"/>
                  </a:lnTo>
                  <a:lnTo>
                    <a:pt x="62485" y="214430"/>
                  </a:lnTo>
                  <a:lnTo>
                    <a:pt x="88516" y="183484"/>
                  </a:lnTo>
                  <a:lnTo>
                    <a:pt x="118489" y="154369"/>
                  </a:lnTo>
                  <a:lnTo>
                    <a:pt x="152160" y="127250"/>
                  </a:lnTo>
                  <a:lnTo>
                    <a:pt x="189286" y="102290"/>
                  </a:lnTo>
                  <a:lnTo>
                    <a:pt x="229623" y="79653"/>
                  </a:lnTo>
                  <a:lnTo>
                    <a:pt x="272927" y="59503"/>
                  </a:lnTo>
                  <a:lnTo>
                    <a:pt x="318954" y="42004"/>
                  </a:lnTo>
                  <a:lnTo>
                    <a:pt x="367461" y="27319"/>
                  </a:lnTo>
                  <a:lnTo>
                    <a:pt x="418203" y="15613"/>
                  </a:lnTo>
                  <a:lnTo>
                    <a:pt x="470937" y="7048"/>
                  </a:lnTo>
                  <a:lnTo>
                    <a:pt x="525419" y="1789"/>
                  </a:lnTo>
                  <a:lnTo>
                    <a:pt x="581406" y="0"/>
                  </a:lnTo>
                  <a:lnTo>
                    <a:pt x="637392" y="1789"/>
                  </a:lnTo>
                  <a:lnTo>
                    <a:pt x="691874" y="7048"/>
                  </a:lnTo>
                  <a:lnTo>
                    <a:pt x="744608" y="15613"/>
                  </a:lnTo>
                  <a:lnTo>
                    <a:pt x="795350" y="27319"/>
                  </a:lnTo>
                  <a:lnTo>
                    <a:pt x="843857" y="42004"/>
                  </a:lnTo>
                  <a:lnTo>
                    <a:pt x="889884" y="59503"/>
                  </a:lnTo>
                  <a:lnTo>
                    <a:pt x="933188" y="79653"/>
                  </a:lnTo>
                  <a:lnTo>
                    <a:pt x="973525" y="102290"/>
                  </a:lnTo>
                  <a:lnTo>
                    <a:pt x="1010651" y="127250"/>
                  </a:lnTo>
                  <a:lnTo>
                    <a:pt x="1044322" y="154369"/>
                  </a:lnTo>
                  <a:lnTo>
                    <a:pt x="1074295" y="183484"/>
                  </a:lnTo>
                  <a:lnTo>
                    <a:pt x="1100326" y="214430"/>
                  </a:lnTo>
                  <a:lnTo>
                    <a:pt x="1122171" y="247045"/>
                  </a:lnTo>
                  <a:lnTo>
                    <a:pt x="1139585" y="281163"/>
                  </a:lnTo>
                  <a:lnTo>
                    <a:pt x="1160150" y="353257"/>
                  </a:lnTo>
                  <a:lnTo>
                    <a:pt x="1162812" y="390906"/>
                  </a:lnTo>
                  <a:lnTo>
                    <a:pt x="1160150" y="428554"/>
                  </a:lnTo>
                  <a:lnTo>
                    <a:pt x="1139585" y="500648"/>
                  </a:lnTo>
                  <a:lnTo>
                    <a:pt x="1122171" y="534766"/>
                  </a:lnTo>
                  <a:lnTo>
                    <a:pt x="1100326" y="567381"/>
                  </a:lnTo>
                  <a:lnTo>
                    <a:pt x="1074295" y="598327"/>
                  </a:lnTo>
                  <a:lnTo>
                    <a:pt x="1044322" y="627442"/>
                  </a:lnTo>
                  <a:lnTo>
                    <a:pt x="1010651" y="654561"/>
                  </a:lnTo>
                  <a:lnTo>
                    <a:pt x="973525" y="679521"/>
                  </a:lnTo>
                  <a:lnTo>
                    <a:pt x="933188" y="702158"/>
                  </a:lnTo>
                  <a:lnTo>
                    <a:pt x="889884" y="722308"/>
                  </a:lnTo>
                  <a:lnTo>
                    <a:pt x="843857" y="739807"/>
                  </a:lnTo>
                  <a:lnTo>
                    <a:pt x="795350" y="754492"/>
                  </a:lnTo>
                  <a:lnTo>
                    <a:pt x="744608" y="766198"/>
                  </a:lnTo>
                  <a:lnTo>
                    <a:pt x="691874" y="774763"/>
                  </a:lnTo>
                  <a:lnTo>
                    <a:pt x="637392" y="780022"/>
                  </a:lnTo>
                  <a:lnTo>
                    <a:pt x="581406" y="781812"/>
                  </a:lnTo>
                  <a:lnTo>
                    <a:pt x="525419" y="780022"/>
                  </a:lnTo>
                  <a:lnTo>
                    <a:pt x="470937" y="774763"/>
                  </a:lnTo>
                  <a:lnTo>
                    <a:pt x="418203" y="766198"/>
                  </a:lnTo>
                  <a:lnTo>
                    <a:pt x="367461" y="754492"/>
                  </a:lnTo>
                  <a:lnTo>
                    <a:pt x="318954" y="739807"/>
                  </a:lnTo>
                  <a:lnTo>
                    <a:pt x="272927" y="722308"/>
                  </a:lnTo>
                  <a:lnTo>
                    <a:pt x="229623" y="702158"/>
                  </a:lnTo>
                  <a:lnTo>
                    <a:pt x="189286" y="679521"/>
                  </a:lnTo>
                  <a:lnTo>
                    <a:pt x="152160" y="654561"/>
                  </a:lnTo>
                  <a:lnTo>
                    <a:pt x="118489" y="627442"/>
                  </a:lnTo>
                  <a:lnTo>
                    <a:pt x="88516" y="598327"/>
                  </a:lnTo>
                  <a:lnTo>
                    <a:pt x="62485" y="567381"/>
                  </a:lnTo>
                  <a:lnTo>
                    <a:pt x="40640" y="534766"/>
                  </a:lnTo>
                  <a:lnTo>
                    <a:pt x="23226" y="500648"/>
                  </a:lnTo>
                  <a:lnTo>
                    <a:pt x="2661" y="428554"/>
                  </a:lnTo>
                  <a:lnTo>
                    <a:pt x="0" y="390906"/>
                  </a:lnTo>
                  <a:close/>
                </a:path>
              </a:pathLst>
            </a:custGeom>
            <a:ln w="25908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6"/>
          <p:cNvSpPr txBox="1"/>
          <p:nvPr/>
        </p:nvSpPr>
        <p:spPr>
          <a:xfrm>
            <a:off x="2664714" y="4908930"/>
            <a:ext cx="871855" cy="6165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35" algn="ctr">
              <a:lnSpc>
                <a:spcPts val="1555"/>
              </a:lnSpc>
              <a:spcBef>
                <a:spcPts val="95"/>
              </a:spcBef>
            </a:pPr>
            <a:r>
              <a:rPr sz="1300" b="1" spc="-10" dirty="0">
                <a:solidFill>
                  <a:srgbClr val="404040"/>
                </a:solidFill>
                <a:latin typeface="Calibri"/>
                <a:cs typeface="Calibri"/>
              </a:rPr>
              <a:t>ONP</a:t>
            </a:r>
            <a:endParaRPr sz="1300">
              <a:latin typeface="Calibri"/>
              <a:cs typeface="Calibri"/>
            </a:endParaRPr>
          </a:p>
          <a:p>
            <a:pPr marL="12700" marR="5080" indent="-635" algn="ctr">
              <a:lnSpc>
                <a:spcPts val="1550"/>
              </a:lnSpc>
              <a:spcBef>
                <a:spcPts val="55"/>
              </a:spcBef>
            </a:pPr>
            <a:r>
              <a:rPr sz="1300" b="1" spc="-10" dirty="0">
                <a:solidFill>
                  <a:srgbClr val="404040"/>
                </a:solidFill>
                <a:latin typeface="Calibri"/>
                <a:cs typeface="Calibri"/>
              </a:rPr>
              <a:t>Sistema </a:t>
            </a:r>
            <a:r>
              <a:rPr sz="1300" b="1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300" b="1" spc="-15" dirty="0">
                <a:solidFill>
                  <a:srgbClr val="404040"/>
                </a:solidFill>
                <a:latin typeface="Calibri"/>
                <a:cs typeface="Calibri"/>
              </a:rPr>
              <a:t>P</a:t>
            </a:r>
            <a:r>
              <a:rPr sz="1300" b="1" spc="-25" dirty="0">
                <a:solidFill>
                  <a:srgbClr val="404040"/>
                </a:solidFill>
                <a:latin typeface="Calibri"/>
                <a:cs typeface="Calibri"/>
              </a:rPr>
              <a:t>r</a:t>
            </a:r>
            <a:r>
              <a:rPr sz="1300" b="1" spc="-10" dirty="0">
                <a:solidFill>
                  <a:srgbClr val="404040"/>
                </a:solidFill>
                <a:latin typeface="Calibri"/>
                <a:cs typeface="Calibri"/>
              </a:rPr>
              <a:t>e</a:t>
            </a:r>
            <a:r>
              <a:rPr sz="1300" b="1" spc="-5" dirty="0">
                <a:solidFill>
                  <a:srgbClr val="404040"/>
                </a:solidFill>
                <a:latin typeface="Calibri"/>
                <a:cs typeface="Calibri"/>
              </a:rPr>
              <a:t>supu</a:t>
            </a:r>
            <a:r>
              <a:rPr sz="1300" b="1" spc="-15" dirty="0">
                <a:solidFill>
                  <a:srgbClr val="404040"/>
                </a:solidFill>
                <a:latin typeface="Calibri"/>
                <a:cs typeface="Calibri"/>
              </a:rPr>
              <a:t>e</a:t>
            </a:r>
            <a:r>
              <a:rPr sz="1300" b="1" spc="-20" dirty="0">
                <a:solidFill>
                  <a:srgbClr val="404040"/>
                </a:solidFill>
                <a:latin typeface="Calibri"/>
                <a:cs typeface="Calibri"/>
              </a:rPr>
              <a:t>s</a:t>
            </a:r>
            <a:r>
              <a:rPr sz="1300" b="1" spc="-25" dirty="0">
                <a:solidFill>
                  <a:srgbClr val="404040"/>
                </a:solidFill>
                <a:latin typeface="Calibri"/>
                <a:cs typeface="Calibri"/>
              </a:rPr>
              <a:t>t</a:t>
            </a:r>
            <a:r>
              <a:rPr sz="1300" b="1" spc="-5" dirty="0">
                <a:solidFill>
                  <a:srgbClr val="404040"/>
                </a:solidFill>
                <a:latin typeface="Calibri"/>
                <a:cs typeface="Calibri"/>
              </a:rPr>
              <a:t>o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29" name="object 27"/>
          <p:cNvGrpSpPr/>
          <p:nvPr/>
        </p:nvGrpSpPr>
        <p:grpSpPr>
          <a:xfrm>
            <a:off x="4433315" y="4895088"/>
            <a:ext cx="1367155" cy="909955"/>
            <a:chOff x="4433315" y="4895088"/>
            <a:chExt cx="1367155" cy="909955"/>
          </a:xfrm>
        </p:grpSpPr>
        <p:pic>
          <p:nvPicPr>
            <p:cNvPr id="30" name="object 2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445507" y="4895088"/>
              <a:ext cx="1344167" cy="909828"/>
            </a:xfrm>
            <a:prstGeom prst="rect">
              <a:avLst/>
            </a:prstGeom>
          </p:spPr>
        </p:pic>
        <p:pic>
          <p:nvPicPr>
            <p:cNvPr id="31" name="object 2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433315" y="4953000"/>
              <a:ext cx="1367027" cy="842784"/>
            </a:xfrm>
            <a:prstGeom prst="rect">
              <a:avLst/>
            </a:prstGeom>
          </p:spPr>
        </p:pic>
        <p:sp>
          <p:nvSpPr>
            <p:cNvPr id="32" name="object 30"/>
            <p:cNvSpPr/>
            <p:nvPr/>
          </p:nvSpPr>
          <p:spPr>
            <a:xfrm>
              <a:off x="4511801" y="4923282"/>
              <a:ext cx="1216660" cy="782320"/>
            </a:xfrm>
            <a:custGeom>
              <a:avLst/>
              <a:gdLst/>
              <a:ahLst/>
              <a:cxnLst/>
              <a:rect l="l" t="t" r="r" b="b"/>
              <a:pathLst>
                <a:path w="1216660" h="782320">
                  <a:moveTo>
                    <a:pt x="608076" y="0"/>
                  </a:moveTo>
                  <a:lnTo>
                    <a:pt x="549520" y="1789"/>
                  </a:lnTo>
                  <a:lnTo>
                    <a:pt x="492539" y="7048"/>
                  </a:lnTo>
                  <a:lnTo>
                    <a:pt x="437385" y="15613"/>
                  </a:lnTo>
                  <a:lnTo>
                    <a:pt x="384315" y="27319"/>
                  </a:lnTo>
                  <a:lnTo>
                    <a:pt x="333583" y="42004"/>
                  </a:lnTo>
                  <a:lnTo>
                    <a:pt x="285445" y="59503"/>
                  </a:lnTo>
                  <a:lnTo>
                    <a:pt x="240154" y="79653"/>
                  </a:lnTo>
                  <a:lnTo>
                    <a:pt x="197967" y="102290"/>
                  </a:lnTo>
                  <a:lnTo>
                    <a:pt x="159138" y="127250"/>
                  </a:lnTo>
                  <a:lnTo>
                    <a:pt x="123922" y="154369"/>
                  </a:lnTo>
                  <a:lnTo>
                    <a:pt x="92575" y="183484"/>
                  </a:lnTo>
                  <a:lnTo>
                    <a:pt x="65350" y="214430"/>
                  </a:lnTo>
                  <a:lnTo>
                    <a:pt x="42504" y="247045"/>
                  </a:lnTo>
                  <a:lnTo>
                    <a:pt x="24291" y="281163"/>
                  </a:lnTo>
                  <a:lnTo>
                    <a:pt x="2784" y="353257"/>
                  </a:lnTo>
                  <a:lnTo>
                    <a:pt x="0" y="390906"/>
                  </a:lnTo>
                  <a:lnTo>
                    <a:pt x="2784" y="428554"/>
                  </a:lnTo>
                  <a:lnTo>
                    <a:pt x="24291" y="500648"/>
                  </a:lnTo>
                  <a:lnTo>
                    <a:pt x="42504" y="534766"/>
                  </a:lnTo>
                  <a:lnTo>
                    <a:pt x="65350" y="567381"/>
                  </a:lnTo>
                  <a:lnTo>
                    <a:pt x="92575" y="598327"/>
                  </a:lnTo>
                  <a:lnTo>
                    <a:pt x="123922" y="627442"/>
                  </a:lnTo>
                  <a:lnTo>
                    <a:pt x="159138" y="654561"/>
                  </a:lnTo>
                  <a:lnTo>
                    <a:pt x="197967" y="679521"/>
                  </a:lnTo>
                  <a:lnTo>
                    <a:pt x="240154" y="702158"/>
                  </a:lnTo>
                  <a:lnTo>
                    <a:pt x="285445" y="722308"/>
                  </a:lnTo>
                  <a:lnTo>
                    <a:pt x="333583" y="739807"/>
                  </a:lnTo>
                  <a:lnTo>
                    <a:pt x="384315" y="754492"/>
                  </a:lnTo>
                  <a:lnTo>
                    <a:pt x="437385" y="766198"/>
                  </a:lnTo>
                  <a:lnTo>
                    <a:pt x="492539" y="774763"/>
                  </a:lnTo>
                  <a:lnTo>
                    <a:pt x="549520" y="780022"/>
                  </a:lnTo>
                  <a:lnTo>
                    <a:pt x="608076" y="781812"/>
                  </a:lnTo>
                  <a:lnTo>
                    <a:pt x="666631" y="780022"/>
                  </a:lnTo>
                  <a:lnTo>
                    <a:pt x="723612" y="774763"/>
                  </a:lnTo>
                  <a:lnTo>
                    <a:pt x="778766" y="766198"/>
                  </a:lnTo>
                  <a:lnTo>
                    <a:pt x="831836" y="754492"/>
                  </a:lnTo>
                  <a:lnTo>
                    <a:pt x="882568" y="739807"/>
                  </a:lnTo>
                  <a:lnTo>
                    <a:pt x="930706" y="722308"/>
                  </a:lnTo>
                  <a:lnTo>
                    <a:pt x="975997" y="702158"/>
                  </a:lnTo>
                  <a:lnTo>
                    <a:pt x="1018184" y="679521"/>
                  </a:lnTo>
                  <a:lnTo>
                    <a:pt x="1057013" y="654561"/>
                  </a:lnTo>
                  <a:lnTo>
                    <a:pt x="1092229" y="627442"/>
                  </a:lnTo>
                  <a:lnTo>
                    <a:pt x="1123576" y="598327"/>
                  </a:lnTo>
                  <a:lnTo>
                    <a:pt x="1150801" y="567381"/>
                  </a:lnTo>
                  <a:lnTo>
                    <a:pt x="1173647" y="534766"/>
                  </a:lnTo>
                  <a:lnTo>
                    <a:pt x="1191860" y="500648"/>
                  </a:lnTo>
                  <a:lnTo>
                    <a:pt x="1213367" y="428554"/>
                  </a:lnTo>
                  <a:lnTo>
                    <a:pt x="1216152" y="390906"/>
                  </a:lnTo>
                  <a:lnTo>
                    <a:pt x="1213367" y="353257"/>
                  </a:lnTo>
                  <a:lnTo>
                    <a:pt x="1191860" y="281163"/>
                  </a:lnTo>
                  <a:lnTo>
                    <a:pt x="1173647" y="247045"/>
                  </a:lnTo>
                  <a:lnTo>
                    <a:pt x="1150801" y="214430"/>
                  </a:lnTo>
                  <a:lnTo>
                    <a:pt x="1123576" y="183484"/>
                  </a:lnTo>
                  <a:lnTo>
                    <a:pt x="1092229" y="154369"/>
                  </a:lnTo>
                  <a:lnTo>
                    <a:pt x="1057013" y="127250"/>
                  </a:lnTo>
                  <a:lnTo>
                    <a:pt x="1018184" y="102290"/>
                  </a:lnTo>
                  <a:lnTo>
                    <a:pt x="975997" y="79653"/>
                  </a:lnTo>
                  <a:lnTo>
                    <a:pt x="930706" y="59503"/>
                  </a:lnTo>
                  <a:lnTo>
                    <a:pt x="882568" y="42004"/>
                  </a:lnTo>
                  <a:lnTo>
                    <a:pt x="831836" y="27319"/>
                  </a:lnTo>
                  <a:lnTo>
                    <a:pt x="778766" y="15613"/>
                  </a:lnTo>
                  <a:lnTo>
                    <a:pt x="723612" y="7048"/>
                  </a:lnTo>
                  <a:lnTo>
                    <a:pt x="666631" y="1789"/>
                  </a:lnTo>
                  <a:lnTo>
                    <a:pt x="608076" y="0"/>
                  </a:lnTo>
                  <a:close/>
                </a:path>
              </a:pathLst>
            </a:custGeom>
            <a:solidFill>
              <a:srgbClr val="C5D9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1"/>
            <p:cNvSpPr/>
            <p:nvPr/>
          </p:nvSpPr>
          <p:spPr>
            <a:xfrm>
              <a:off x="4511801" y="4923282"/>
              <a:ext cx="1216660" cy="782320"/>
            </a:xfrm>
            <a:custGeom>
              <a:avLst/>
              <a:gdLst/>
              <a:ahLst/>
              <a:cxnLst/>
              <a:rect l="l" t="t" r="r" b="b"/>
              <a:pathLst>
                <a:path w="1216660" h="782320">
                  <a:moveTo>
                    <a:pt x="0" y="390906"/>
                  </a:moveTo>
                  <a:lnTo>
                    <a:pt x="10966" y="316622"/>
                  </a:lnTo>
                  <a:lnTo>
                    <a:pt x="42504" y="247045"/>
                  </a:lnTo>
                  <a:lnTo>
                    <a:pt x="65350" y="214430"/>
                  </a:lnTo>
                  <a:lnTo>
                    <a:pt x="92575" y="183484"/>
                  </a:lnTo>
                  <a:lnTo>
                    <a:pt x="123922" y="154369"/>
                  </a:lnTo>
                  <a:lnTo>
                    <a:pt x="159138" y="127250"/>
                  </a:lnTo>
                  <a:lnTo>
                    <a:pt x="197967" y="102290"/>
                  </a:lnTo>
                  <a:lnTo>
                    <a:pt x="240154" y="79653"/>
                  </a:lnTo>
                  <a:lnTo>
                    <a:pt x="285445" y="59503"/>
                  </a:lnTo>
                  <a:lnTo>
                    <a:pt x="333583" y="42004"/>
                  </a:lnTo>
                  <a:lnTo>
                    <a:pt x="384315" y="27319"/>
                  </a:lnTo>
                  <a:lnTo>
                    <a:pt x="437385" y="15613"/>
                  </a:lnTo>
                  <a:lnTo>
                    <a:pt x="492539" y="7048"/>
                  </a:lnTo>
                  <a:lnTo>
                    <a:pt x="549520" y="1789"/>
                  </a:lnTo>
                  <a:lnTo>
                    <a:pt x="608076" y="0"/>
                  </a:lnTo>
                  <a:lnTo>
                    <a:pt x="666631" y="1789"/>
                  </a:lnTo>
                  <a:lnTo>
                    <a:pt x="723612" y="7048"/>
                  </a:lnTo>
                  <a:lnTo>
                    <a:pt x="778766" y="15613"/>
                  </a:lnTo>
                  <a:lnTo>
                    <a:pt x="831836" y="27319"/>
                  </a:lnTo>
                  <a:lnTo>
                    <a:pt x="882568" y="42004"/>
                  </a:lnTo>
                  <a:lnTo>
                    <a:pt x="930706" y="59503"/>
                  </a:lnTo>
                  <a:lnTo>
                    <a:pt x="975997" y="79653"/>
                  </a:lnTo>
                  <a:lnTo>
                    <a:pt x="1018184" y="102290"/>
                  </a:lnTo>
                  <a:lnTo>
                    <a:pt x="1057013" y="127250"/>
                  </a:lnTo>
                  <a:lnTo>
                    <a:pt x="1092229" y="154369"/>
                  </a:lnTo>
                  <a:lnTo>
                    <a:pt x="1123576" y="183484"/>
                  </a:lnTo>
                  <a:lnTo>
                    <a:pt x="1150801" y="214430"/>
                  </a:lnTo>
                  <a:lnTo>
                    <a:pt x="1173647" y="247045"/>
                  </a:lnTo>
                  <a:lnTo>
                    <a:pt x="1191860" y="281163"/>
                  </a:lnTo>
                  <a:lnTo>
                    <a:pt x="1213367" y="353257"/>
                  </a:lnTo>
                  <a:lnTo>
                    <a:pt x="1216152" y="390906"/>
                  </a:lnTo>
                  <a:lnTo>
                    <a:pt x="1213367" y="428554"/>
                  </a:lnTo>
                  <a:lnTo>
                    <a:pt x="1191860" y="500648"/>
                  </a:lnTo>
                  <a:lnTo>
                    <a:pt x="1173647" y="534766"/>
                  </a:lnTo>
                  <a:lnTo>
                    <a:pt x="1150801" y="567381"/>
                  </a:lnTo>
                  <a:lnTo>
                    <a:pt x="1123576" y="598327"/>
                  </a:lnTo>
                  <a:lnTo>
                    <a:pt x="1092229" y="627442"/>
                  </a:lnTo>
                  <a:lnTo>
                    <a:pt x="1057013" y="654561"/>
                  </a:lnTo>
                  <a:lnTo>
                    <a:pt x="1018184" y="679521"/>
                  </a:lnTo>
                  <a:lnTo>
                    <a:pt x="975997" y="702158"/>
                  </a:lnTo>
                  <a:lnTo>
                    <a:pt x="930706" y="722308"/>
                  </a:lnTo>
                  <a:lnTo>
                    <a:pt x="882568" y="739807"/>
                  </a:lnTo>
                  <a:lnTo>
                    <a:pt x="831836" y="754492"/>
                  </a:lnTo>
                  <a:lnTo>
                    <a:pt x="778766" y="766198"/>
                  </a:lnTo>
                  <a:lnTo>
                    <a:pt x="723612" y="774763"/>
                  </a:lnTo>
                  <a:lnTo>
                    <a:pt x="666631" y="780022"/>
                  </a:lnTo>
                  <a:lnTo>
                    <a:pt x="608076" y="781812"/>
                  </a:lnTo>
                  <a:lnTo>
                    <a:pt x="549520" y="780022"/>
                  </a:lnTo>
                  <a:lnTo>
                    <a:pt x="492539" y="774763"/>
                  </a:lnTo>
                  <a:lnTo>
                    <a:pt x="437385" y="766198"/>
                  </a:lnTo>
                  <a:lnTo>
                    <a:pt x="384315" y="754492"/>
                  </a:lnTo>
                  <a:lnTo>
                    <a:pt x="333583" y="739807"/>
                  </a:lnTo>
                  <a:lnTo>
                    <a:pt x="285445" y="722308"/>
                  </a:lnTo>
                  <a:lnTo>
                    <a:pt x="240154" y="702158"/>
                  </a:lnTo>
                  <a:lnTo>
                    <a:pt x="197967" y="679521"/>
                  </a:lnTo>
                  <a:lnTo>
                    <a:pt x="159138" y="654561"/>
                  </a:lnTo>
                  <a:lnTo>
                    <a:pt x="123922" y="627442"/>
                  </a:lnTo>
                  <a:lnTo>
                    <a:pt x="92575" y="598327"/>
                  </a:lnTo>
                  <a:lnTo>
                    <a:pt x="65350" y="567381"/>
                  </a:lnTo>
                  <a:lnTo>
                    <a:pt x="42504" y="534766"/>
                  </a:lnTo>
                  <a:lnTo>
                    <a:pt x="24291" y="500648"/>
                  </a:lnTo>
                  <a:lnTo>
                    <a:pt x="2784" y="428554"/>
                  </a:lnTo>
                  <a:lnTo>
                    <a:pt x="0" y="390906"/>
                  </a:lnTo>
                  <a:close/>
                </a:path>
              </a:pathLst>
            </a:custGeom>
            <a:ln w="25908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2"/>
          <p:cNvSpPr txBox="1"/>
          <p:nvPr/>
        </p:nvSpPr>
        <p:spPr>
          <a:xfrm>
            <a:off x="4573904" y="4996053"/>
            <a:ext cx="1094740" cy="6165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1555"/>
              </a:lnSpc>
              <a:spcBef>
                <a:spcPts val="95"/>
              </a:spcBef>
            </a:pPr>
            <a:r>
              <a:rPr sz="1300" b="1" spc="-10" dirty="0">
                <a:solidFill>
                  <a:srgbClr val="404040"/>
                </a:solidFill>
                <a:latin typeface="Calibri"/>
                <a:cs typeface="Calibri"/>
              </a:rPr>
              <a:t>ONCP</a:t>
            </a:r>
            <a:endParaRPr sz="1300">
              <a:latin typeface="Calibri"/>
              <a:cs typeface="Calibri"/>
            </a:endParaRPr>
          </a:p>
          <a:p>
            <a:pPr algn="ctr">
              <a:lnSpc>
                <a:spcPts val="1550"/>
              </a:lnSpc>
            </a:pPr>
            <a:r>
              <a:rPr sz="1300" b="1" spc="-5" dirty="0">
                <a:solidFill>
                  <a:srgbClr val="404040"/>
                </a:solidFill>
                <a:latin typeface="Calibri"/>
                <a:cs typeface="Calibri"/>
              </a:rPr>
              <a:t>Si</a:t>
            </a:r>
            <a:r>
              <a:rPr sz="1300" b="1" spc="-20" dirty="0">
                <a:solidFill>
                  <a:srgbClr val="404040"/>
                </a:solidFill>
                <a:latin typeface="Calibri"/>
                <a:cs typeface="Calibri"/>
              </a:rPr>
              <a:t>s</a:t>
            </a:r>
            <a:r>
              <a:rPr sz="1300" b="1" spc="-25" dirty="0">
                <a:solidFill>
                  <a:srgbClr val="404040"/>
                </a:solidFill>
                <a:latin typeface="Calibri"/>
                <a:cs typeface="Calibri"/>
              </a:rPr>
              <a:t>t</a:t>
            </a:r>
            <a:r>
              <a:rPr sz="1300" b="1" spc="-10" dirty="0">
                <a:solidFill>
                  <a:srgbClr val="404040"/>
                </a:solidFill>
                <a:latin typeface="Calibri"/>
                <a:cs typeface="Calibri"/>
              </a:rPr>
              <a:t>em</a:t>
            </a:r>
            <a:r>
              <a:rPr sz="1300" b="1" spc="-5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1300" b="1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300" b="1" spc="-10" dirty="0">
                <a:solidFill>
                  <a:srgbClr val="404040"/>
                </a:solidFill>
                <a:latin typeface="Calibri"/>
                <a:cs typeface="Calibri"/>
              </a:rPr>
              <a:t>C</a:t>
            </a:r>
            <a:r>
              <a:rPr sz="1300" b="1" spc="-25" dirty="0">
                <a:solidFill>
                  <a:srgbClr val="404040"/>
                </a:solidFill>
                <a:latin typeface="Calibri"/>
                <a:cs typeface="Calibri"/>
              </a:rPr>
              <a:t>r</a:t>
            </a:r>
            <a:r>
              <a:rPr sz="1300" b="1" spc="-10" dirty="0">
                <a:solidFill>
                  <a:srgbClr val="404040"/>
                </a:solidFill>
                <a:latin typeface="Calibri"/>
                <a:cs typeface="Calibri"/>
              </a:rPr>
              <a:t>édi</a:t>
            </a:r>
            <a:r>
              <a:rPr sz="1300" b="1" spc="-25" dirty="0">
                <a:solidFill>
                  <a:srgbClr val="404040"/>
                </a:solidFill>
                <a:latin typeface="Calibri"/>
                <a:cs typeface="Calibri"/>
              </a:rPr>
              <a:t>t</a:t>
            </a:r>
            <a:r>
              <a:rPr sz="1300" b="1" spc="-5" dirty="0">
                <a:solidFill>
                  <a:srgbClr val="404040"/>
                </a:solidFill>
                <a:latin typeface="Calibri"/>
                <a:cs typeface="Calibri"/>
              </a:rPr>
              <a:t>o</a:t>
            </a:r>
            <a:endParaRPr sz="1300">
              <a:latin typeface="Calibri"/>
              <a:cs typeface="Calibri"/>
            </a:endParaRPr>
          </a:p>
          <a:p>
            <a:pPr algn="ctr">
              <a:lnSpc>
                <a:spcPts val="1555"/>
              </a:lnSpc>
            </a:pPr>
            <a:r>
              <a:rPr sz="1300" b="1" spc="-10" dirty="0">
                <a:solidFill>
                  <a:srgbClr val="404040"/>
                </a:solidFill>
                <a:latin typeface="Calibri"/>
                <a:cs typeface="Calibri"/>
              </a:rPr>
              <a:t>Público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35" name="object 33"/>
          <p:cNvGrpSpPr/>
          <p:nvPr/>
        </p:nvGrpSpPr>
        <p:grpSpPr>
          <a:xfrm>
            <a:off x="5477148" y="2471864"/>
            <a:ext cx="1263650" cy="885825"/>
            <a:chOff x="5477148" y="2471864"/>
            <a:chExt cx="1263650" cy="885825"/>
          </a:xfrm>
        </p:grpSpPr>
        <p:pic>
          <p:nvPicPr>
            <p:cNvPr id="36" name="object 3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77148" y="2474884"/>
              <a:ext cx="1263556" cy="882533"/>
            </a:xfrm>
            <a:prstGeom prst="rect">
              <a:avLst/>
            </a:prstGeom>
          </p:spPr>
        </p:pic>
        <p:pic>
          <p:nvPicPr>
            <p:cNvPr id="37" name="object 3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542787" y="2514587"/>
              <a:ext cx="1123175" cy="842784"/>
            </a:xfrm>
            <a:prstGeom prst="rect">
              <a:avLst/>
            </a:prstGeom>
          </p:spPr>
        </p:pic>
        <p:sp>
          <p:nvSpPr>
            <p:cNvPr id="38" name="object 36"/>
            <p:cNvSpPr/>
            <p:nvPr/>
          </p:nvSpPr>
          <p:spPr>
            <a:xfrm>
              <a:off x="5525261" y="2484881"/>
              <a:ext cx="1163320" cy="782320"/>
            </a:xfrm>
            <a:custGeom>
              <a:avLst/>
              <a:gdLst/>
              <a:ahLst/>
              <a:cxnLst/>
              <a:rect l="l" t="t" r="r" b="b"/>
              <a:pathLst>
                <a:path w="1163320" h="782320">
                  <a:moveTo>
                    <a:pt x="581405" y="0"/>
                  </a:moveTo>
                  <a:lnTo>
                    <a:pt x="525419" y="1789"/>
                  </a:lnTo>
                  <a:lnTo>
                    <a:pt x="470937" y="7048"/>
                  </a:lnTo>
                  <a:lnTo>
                    <a:pt x="418203" y="15613"/>
                  </a:lnTo>
                  <a:lnTo>
                    <a:pt x="367461" y="27319"/>
                  </a:lnTo>
                  <a:lnTo>
                    <a:pt x="318954" y="42004"/>
                  </a:lnTo>
                  <a:lnTo>
                    <a:pt x="272927" y="59503"/>
                  </a:lnTo>
                  <a:lnTo>
                    <a:pt x="229623" y="79653"/>
                  </a:lnTo>
                  <a:lnTo>
                    <a:pt x="189286" y="102290"/>
                  </a:lnTo>
                  <a:lnTo>
                    <a:pt x="152160" y="127250"/>
                  </a:lnTo>
                  <a:lnTo>
                    <a:pt x="118489" y="154369"/>
                  </a:lnTo>
                  <a:lnTo>
                    <a:pt x="88516" y="183484"/>
                  </a:lnTo>
                  <a:lnTo>
                    <a:pt x="62485" y="214430"/>
                  </a:lnTo>
                  <a:lnTo>
                    <a:pt x="40640" y="247045"/>
                  </a:lnTo>
                  <a:lnTo>
                    <a:pt x="23226" y="281163"/>
                  </a:lnTo>
                  <a:lnTo>
                    <a:pt x="2661" y="353257"/>
                  </a:lnTo>
                  <a:lnTo>
                    <a:pt x="0" y="390905"/>
                  </a:lnTo>
                  <a:lnTo>
                    <a:pt x="2661" y="428554"/>
                  </a:lnTo>
                  <a:lnTo>
                    <a:pt x="23226" y="500648"/>
                  </a:lnTo>
                  <a:lnTo>
                    <a:pt x="40640" y="534766"/>
                  </a:lnTo>
                  <a:lnTo>
                    <a:pt x="62485" y="567381"/>
                  </a:lnTo>
                  <a:lnTo>
                    <a:pt x="88516" y="598327"/>
                  </a:lnTo>
                  <a:lnTo>
                    <a:pt x="118489" y="627442"/>
                  </a:lnTo>
                  <a:lnTo>
                    <a:pt x="152160" y="654561"/>
                  </a:lnTo>
                  <a:lnTo>
                    <a:pt x="189286" y="679521"/>
                  </a:lnTo>
                  <a:lnTo>
                    <a:pt x="229623" y="702158"/>
                  </a:lnTo>
                  <a:lnTo>
                    <a:pt x="272927" y="722308"/>
                  </a:lnTo>
                  <a:lnTo>
                    <a:pt x="318954" y="739807"/>
                  </a:lnTo>
                  <a:lnTo>
                    <a:pt x="367461" y="754492"/>
                  </a:lnTo>
                  <a:lnTo>
                    <a:pt x="418203" y="766198"/>
                  </a:lnTo>
                  <a:lnTo>
                    <a:pt x="470937" y="774763"/>
                  </a:lnTo>
                  <a:lnTo>
                    <a:pt x="525419" y="780022"/>
                  </a:lnTo>
                  <a:lnTo>
                    <a:pt x="581405" y="781812"/>
                  </a:lnTo>
                  <a:lnTo>
                    <a:pt x="637392" y="780022"/>
                  </a:lnTo>
                  <a:lnTo>
                    <a:pt x="691874" y="774763"/>
                  </a:lnTo>
                  <a:lnTo>
                    <a:pt x="744608" y="766198"/>
                  </a:lnTo>
                  <a:lnTo>
                    <a:pt x="795350" y="754492"/>
                  </a:lnTo>
                  <a:lnTo>
                    <a:pt x="843857" y="739807"/>
                  </a:lnTo>
                  <a:lnTo>
                    <a:pt x="889884" y="722308"/>
                  </a:lnTo>
                  <a:lnTo>
                    <a:pt x="933188" y="702158"/>
                  </a:lnTo>
                  <a:lnTo>
                    <a:pt x="973525" y="679521"/>
                  </a:lnTo>
                  <a:lnTo>
                    <a:pt x="1010651" y="654561"/>
                  </a:lnTo>
                  <a:lnTo>
                    <a:pt x="1044322" y="627442"/>
                  </a:lnTo>
                  <a:lnTo>
                    <a:pt x="1074295" y="598327"/>
                  </a:lnTo>
                  <a:lnTo>
                    <a:pt x="1100326" y="567381"/>
                  </a:lnTo>
                  <a:lnTo>
                    <a:pt x="1122171" y="534766"/>
                  </a:lnTo>
                  <a:lnTo>
                    <a:pt x="1139585" y="500648"/>
                  </a:lnTo>
                  <a:lnTo>
                    <a:pt x="1160150" y="428554"/>
                  </a:lnTo>
                  <a:lnTo>
                    <a:pt x="1162812" y="390905"/>
                  </a:lnTo>
                  <a:lnTo>
                    <a:pt x="1160150" y="353257"/>
                  </a:lnTo>
                  <a:lnTo>
                    <a:pt x="1139585" y="281163"/>
                  </a:lnTo>
                  <a:lnTo>
                    <a:pt x="1122171" y="247045"/>
                  </a:lnTo>
                  <a:lnTo>
                    <a:pt x="1100326" y="214430"/>
                  </a:lnTo>
                  <a:lnTo>
                    <a:pt x="1074295" y="183484"/>
                  </a:lnTo>
                  <a:lnTo>
                    <a:pt x="1044322" y="154369"/>
                  </a:lnTo>
                  <a:lnTo>
                    <a:pt x="1010651" y="127250"/>
                  </a:lnTo>
                  <a:lnTo>
                    <a:pt x="973525" y="102290"/>
                  </a:lnTo>
                  <a:lnTo>
                    <a:pt x="933188" y="79653"/>
                  </a:lnTo>
                  <a:lnTo>
                    <a:pt x="889884" y="59503"/>
                  </a:lnTo>
                  <a:lnTo>
                    <a:pt x="843857" y="42004"/>
                  </a:lnTo>
                  <a:lnTo>
                    <a:pt x="795350" y="27319"/>
                  </a:lnTo>
                  <a:lnTo>
                    <a:pt x="744608" y="15613"/>
                  </a:lnTo>
                  <a:lnTo>
                    <a:pt x="691874" y="7048"/>
                  </a:lnTo>
                  <a:lnTo>
                    <a:pt x="637392" y="1789"/>
                  </a:lnTo>
                  <a:lnTo>
                    <a:pt x="581405" y="0"/>
                  </a:lnTo>
                  <a:close/>
                </a:path>
              </a:pathLst>
            </a:custGeom>
            <a:solidFill>
              <a:srgbClr val="FCEA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7"/>
            <p:cNvSpPr/>
            <p:nvPr/>
          </p:nvSpPr>
          <p:spPr>
            <a:xfrm>
              <a:off x="5525261" y="2484881"/>
              <a:ext cx="1163320" cy="782320"/>
            </a:xfrm>
            <a:custGeom>
              <a:avLst/>
              <a:gdLst/>
              <a:ahLst/>
              <a:cxnLst/>
              <a:rect l="l" t="t" r="r" b="b"/>
              <a:pathLst>
                <a:path w="1163320" h="782320">
                  <a:moveTo>
                    <a:pt x="0" y="390905"/>
                  </a:moveTo>
                  <a:lnTo>
                    <a:pt x="10485" y="316622"/>
                  </a:lnTo>
                  <a:lnTo>
                    <a:pt x="40640" y="247045"/>
                  </a:lnTo>
                  <a:lnTo>
                    <a:pt x="62485" y="214430"/>
                  </a:lnTo>
                  <a:lnTo>
                    <a:pt x="88516" y="183484"/>
                  </a:lnTo>
                  <a:lnTo>
                    <a:pt x="118489" y="154369"/>
                  </a:lnTo>
                  <a:lnTo>
                    <a:pt x="152160" y="127250"/>
                  </a:lnTo>
                  <a:lnTo>
                    <a:pt x="189286" y="102290"/>
                  </a:lnTo>
                  <a:lnTo>
                    <a:pt x="229623" y="79653"/>
                  </a:lnTo>
                  <a:lnTo>
                    <a:pt x="272927" y="59503"/>
                  </a:lnTo>
                  <a:lnTo>
                    <a:pt x="318954" y="42004"/>
                  </a:lnTo>
                  <a:lnTo>
                    <a:pt x="367461" y="27319"/>
                  </a:lnTo>
                  <a:lnTo>
                    <a:pt x="418203" y="15613"/>
                  </a:lnTo>
                  <a:lnTo>
                    <a:pt x="470937" y="7048"/>
                  </a:lnTo>
                  <a:lnTo>
                    <a:pt x="525419" y="1789"/>
                  </a:lnTo>
                  <a:lnTo>
                    <a:pt x="581405" y="0"/>
                  </a:lnTo>
                  <a:lnTo>
                    <a:pt x="637392" y="1789"/>
                  </a:lnTo>
                  <a:lnTo>
                    <a:pt x="691874" y="7048"/>
                  </a:lnTo>
                  <a:lnTo>
                    <a:pt x="744608" y="15613"/>
                  </a:lnTo>
                  <a:lnTo>
                    <a:pt x="795350" y="27319"/>
                  </a:lnTo>
                  <a:lnTo>
                    <a:pt x="843857" y="42004"/>
                  </a:lnTo>
                  <a:lnTo>
                    <a:pt x="889884" y="59503"/>
                  </a:lnTo>
                  <a:lnTo>
                    <a:pt x="933188" y="79653"/>
                  </a:lnTo>
                  <a:lnTo>
                    <a:pt x="973525" y="102290"/>
                  </a:lnTo>
                  <a:lnTo>
                    <a:pt x="1010651" y="127250"/>
                  </a:lnTo>
                  <a:lnTo>
                    <a:pt x="1044322" y="154369"/>
                  </a:lnTo>
                  <a:lnTo>
                    <a:pt x="1074295" y="183484"/>
                  </a:lnTo>
                  <a:lnTo>
                    <a:pt x="1100326" y="214430"/>
                  </a:lnTo>
                  <a:lnTo>
                    <a:pt x="1122171" y="247045"/>
                  </a:lnTo>
                  <a:lnTo>
                    <a:pt x="1139585" y="281163"/>
                  </a:lnTo>
                  <a:lnTo>
                    <a:pt x="1160150" y="353257"/>
                  </a:lnTo>
                  <a:lnTo>
                    <a:pt x="1162812" y="390905"/>
                  </a:lnTo>
                  <a:lnTo>
                    <a:pt x="1160150" y="428554"/>
                  </a:lnTo>
                  <a:lnTo>
                    <a:pt x="1139585" y="500648"/>
                  </a:lnTo>
                  <a:lnTo>
                    <a:pt x="1122171" y="534766"/>
                  </a:lnTo>
                  <a:lnTo>
                    <a:pt x="1100326" y="567381"/>
                  </a:lnTo>
                  <a:lnTo>
                    <a:pt x="1074295" y="598327"/>
                  </a:lnTo>
                  <a:lnTo>
                    <a:pt x="1044322" y="627442"/>
                  </a:lnTo>
                  <a:lnTo>
                    <a:pt x="1010651" y="654561"/>
                  </a:lnTo>
                  <a:lnTo>
                    <a:pt x="973525" y="679521"/>
                  </a:lnTo>
                  <a:lnTo>
                    <a:pt x="933188" y="702158"/>
                  </a:lnTo>
                  <a:lnTo>
                    <a:pt x="889884" y="722308"/>
                  </a:lnTo>
                  <a:lnTo>
                    <a:pt x="843857" y="739807"/>
                  </a:lnTo>
                  <a:lnTo>
                    <a:pt x="795350" y="754492"/>
                  </a:lnTo>
                  <a:lnTo>
                    <a:pt x="744608" y="766198"/>
                  </a:lnTo>
                  <a:lnTo>
                    <a:pt x="691874" y="774763"/>
                  </a:lnTo>
                  <a:lnTo>
                    <a:pt x="637392" y="780022"/>
                  </a:lnTo>
                  <a:lnTo>
                    <a:pt x="581405" y="781812"/>
                  </a:lnTo>
                  <a:lnTo>
                    <a:pt x="525419" y="780022"/>
                  </a:lnTo>
                  <a:lnTo>
                    <a:pt x="470937" y="774763"/>
                  </a:lnTo>
                  <a:lnTo>
                    <a:pt x="418203" y="766198"/>
                  </a:lnTo>
                  <a:lnTo>
                    <a:pt x="367461" y="754492"/>
                  </a:lnTo>
                  <a:lnTo>
                    <a:pt x="318954" y="739807"/>
                  </a:lnTo>
                  <a:lnTo>
                    <a:pt x="272927" y="722308"/>
                  </a:lnTo>
                  <a:lnTo>
                    <a:pt x="229623" y="702158"/>
                  </a:lnTo>
                  <a:lnTo>
                    <a:pt x="189286" y="679521"/>
                  </a:lnTo>
                  <a:lnTo>
                    <a:pt x="152160" y="654561"/>
                  </a:lnTo>
                  <a:lnTo>
                    <a:pt x="118489" y="627442"/>
                  </a:lnTo>
                  <a:lnTo>
                    <a:pt x="88516" y="598327"/>
                  </a:lnTo>
                  <a:lnTo>
                    <a:pt x="62485" y="567381"/>
                  </a:lnTo>
                  <a:lnTo>
                    <a:pt x="40640" y="534766"/>
                  </a:lnTo>
                  <a:lnTo>
                    <a:pt x="23226" y="500648"/>
                  </a:lnTo>
                  <a:lnTo>
                    <a:pt x="2661" y="428554"/>
                  </a:lnTo>
                  <a:lnTo>
                    <a:pt x="0" y="390905"/>
                  </a:lnTo>
                  <a:close/>
                </a:path>
              </a:pathLst>
            </a:custGeom>
            <a:ln w="25907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38"/>
          <p:cNvSpPr txBox="1"/>
          <p:nvPr/>
        </p:nvSpPr>
        <p:spPr>
          <a:xfrm>
            <a:off x="5683377" y="2557017"/>
            <a:ext cx="847725" cy="6165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1555"/>
              </a:lnSpc>
              <a:spcBef>
                <a:spcPts val="95"/>
              </a:spcBef>
            </a:pPr>
            <a:r>
              <a:rPr sz="1300" b="1" spc="-15" dirty="0">
                <a:solidFill>
                  <a:srgbClr val="080808"/>
                </a:solidFill>
                <a:latin typeface="Calibri"/>
                <a:cs typeface="Calibri"/>
              </a:rPr>
              <a:t>AGN</a:t>
            </a:r>
            <a:endParaRPr sz="1300">
              <a:latin typeface="Calibri"/>
              <a:cs typeface="Calibri"/>
            </a:endParaRPr>
          </a:p>
          <a:p>
            <a:pPr algn="ctr">
              <a:lnSpc>
                <a:spcPts val="1550"/>
              </a:lnSpc>
            </a:pPr>
            <a:r>
              <a:rPr sz="1300" b="1" spc="-10" dirty="0">
                <a:solidFill>
                  <a:srgbClr val="080808"/>
                </a:solidFill>
                <a:latin typeface="Calibri"/>
                <a:cs typeface="Calibri"/>
              </a:rPr>
              <a:t>Sist.</a:t>
            </a:r>
            <a:r>
              <a:rPr sz="1300" b="1" spc="-60" dirty="0">
                <a:solidFill>
                  <a:srgbClr val="080808"/>
                </a:solidFill>
                <a:latin typeface="Calibri"/>
                <a:cs typeface="Calibri"/>
              </a:rPr>
              <a:t> </a:t>
            </a:r>
            <a:r>
              <a:rPr sz="1300" b="1" spc="-10" dirty="0">
                <a:solidFill>
                  <a:srgbClr val="080808"/>
                </a:solidFill>
                <a:latin typeface="Calibri"/>
                <a:cs typeface="Calibri"/>
              </a:rPr>
              <a:t>Control</a:t>
            </a:r>
            <a:endParaRPr sz="1300">
              <a:latin typeface="Calibri"/>
              <a:cs typeface="Calibri"/>
            </a:endParaRPr>
          </a:p>
          <a:p>
            <a:pPr algn="ctr">
              <a:lnSpc>
                <a:spcPts val="1555"/>
              </a:lnSpc>
            </a:pPr>
            <a:r>
              <a:rPr sz="1300" b="1" spc="-10" dirty="0">
                <a:solidFill>
                  <a:srgbClr val="080808"/>
                </a:solidFill>
                <a:latin typeface="Calibri"/>
                <a:cs typeface="Calibri"/>
              </a:rPr>
              <a:t>Externo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41" name="object 39"/>
          <p:cNvGrpSpPr/>
          <p:nvPr/>
        </p:nvGrpSpPr>
        <p:grpSpPr>
          <a:xfrm>
            <a:off x="5844454" y="3799268"/>
            <a:ext cx="1265555" cy="884555"/>
            <a:chOff x="5844454" y="3799268"/>
            <a:chExt cx="1265555" cy="884555"/>
          </a:xfrm>
        </p:grpSpPr>
        <p:pic>
          <p:nvPicPr>
            <p:cNvPr id="42" name="object 4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844454" y="3802245"/>
              <a:ext cx="1265048" cy="881067"/>
            </a:xfrm>
            <a:prstGeom prst="rect">
              <a:avLst/>
            </a:prstGeom>
          </p:spPr>
        </p:pic>
        <p:pic>
          <p:nvPicPr>
            <p:cNvPr id="43" name="object 4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015227" y="3841978"/>
              <a:ext cx="909827" cy="841273"/>
            </a:xfrm>
            <a:prstGeom prst="rect">
              <a:avLst/>
            </a:prstGeom>
          </p:spPr>
        </p:pic>
        <p:sp>
          <p:nvSpPr>
            <p:cNvPr id="44" name="object 42"/>
            <p:cNvSpPr/>
            <p:nvPr/>
          </p:nvSpPr>
          <p:spPr>
            <a:xfrm>
              <a:off x="5892545" y="3812285"/>
              <a:ext cx="1164590" cy="780415"/>
            </a:xfrm>
            <a:custGeom>
              <a:avLst/>
              <a:gdLst/>
              <a:ahLst/>
              <a:cxnLst/>
              <a:rect l="l" t="t" r="r" b="b"/>
              <a:pathLst>
                <a:path w="1164590" h="780414">
                  <a:moveTo>
                    <a:pt x="582167" y="0"/>
                  </a:moveTo>
                  <a:lnTo>
                    <a:pt x="526094" y="1785"/>
                  </a:lnTo>
                  <a:lnTo>
                    <a:pt x="471531" y="7033"/>
                  </a:lnTo>
                  <a:lnTo>
                    <a:pt x="418720" y="15579"/>
                  </a:lnTo>
                  <a:lnTo>
                    <a:pt x="367907" y="27261"/>
                  </a:lnTo>
                  <a:lnTo>
                    <a:pt x="319334" y="41915"/>
                  </a:lnTo>
                  <a:lnTo>
                    <a:pt x="273246" y="59378"/>
                  </a:lnTo>
                  <a:lnTo>
                    <a:pt x="229887" y="79486"/>
                  </a:lnTo>
                  <a:lnTo>
                    <a:pt x="189500" y="102077"/>
                  </a:lnTo>
                  <a:lnTo>
                    <a:pt x="152329" y="126986"/>
                  </a:lnTo>
                  <a:lnTo>
                    <a:pt x="118618" y="154051"/>
                  </a:lnTo>
                  <a:lnTo>
                    <a:pt x="88610" y="183109"/>
                  </a:lnTo>
                  <a:lnTo>
                    <a:pt x="62551" y="213995"/>
                  </a:lnTo>
                  <a:lnTo>
                    <a:pt x="40683" y="246547"/>
                  </a:lnTo>
                  <a:lnTo>
                    <a:pt x="23249" y="280601"/>
                  </a:lnTo>
                  <a:lnTo>
                    <a:pt x="2664" y="352562"/>
                  </a:lnTo>
                  <a:lnTo>
                    <a:pt x="0" y="390144"/>
                  </a:lnTo>
                  <a:lnTo>
                    <a:pt x="2664" y="427725"/>
                  </a:lnTo>
                  <a:lnTo>
                    <a:pt x="23249" y="499686"/>
                  </a:lnTo>
                  <a:lnTo>
                    <a:pt x="40683" y="533740"/>
                  </a:lnTo>
                  <a:lnTo>
                    <a:pt x="62551" y="566292"/>
                  </a:lnTo>
                  <a:lnTo>
                    <a:pt x="88610" y="597178"/>
                  </a:lnTo>
                  <a:lnTo>
                    <a:pt x="118618" y="626236"/>
                  </a:lnTo>
                  <a:lnTo>
                    <a:pt x="152329" y="653301"/>
                  </a:lnTo>
                  <a:lnTo>
                    <a:pt x="189500" y="678210"/>
                  </a:lnTo>
                  <a:lnTo>
                    <a:pt x="229887" y="700801"/>
                  </a:lnTo>
                  <a:lnTo>
                    <a:pt x="273246" y="720909"/>
                  </a:lnTo>
                  <a:lnTo>
                    <a:pt x="319334" y="738372"/>
                  </a:lnTo>
                  <a:lnTo>
                    <a:pt x="367907" y="753026"/>
                  </a:lnTo>
                  <a:lnTo>
                    <a:pt x="418720" y="764708"/>
                  </a:lnTo>
                  <a:lnTo>
                    <a:pt x="471531" y="773254"/>
                  </a:lnTo>
                  <a:lnTo>
                    <a:pt x="526094" y="778502"/>
                  </a:lnTo>
                  <a:lnTo>
                    <a:pt x="582167" y="780288"/>
                  </a:lnTo>
                  <a:lnTo>
                    <a:pt x="638241" y="778502"/>
                  </a:lnTo>
                  <a:lnTo>
                    <a:pt x="692804" y="773254"/>
                  </a:lnTo>
                  <a:lnTo>
                    <a:pt x="745615" y="764708"/>
                  </a:lnTo>
                  <a:lnTo>
                    <a:pt x="796428" y="753026"/>
                  </a:lnTo>
                  <a:lnTo>
                    <a:pt x="845001" y="738372"/>
                  </a:lnTo>
                  <a:lnTo>
                    <a:pt x="891089" y="720909"/>
                  </a:lnTo>
                  <a:lnTo>
                    <a:pt x="934448" y="700801"/>
                  </a:lnTo>
                  <a:lnTo>
                    <a:pt x="974835" y="678210"/>
                  </a:lnTo>
                  <a:lnTo>
                    <a:pt x="1012006" y="653301"/>
                  </a:lnTo>
                  <a:lnTo>
                    <a:pt x="1045717" y="626236"/>
                  </a:lnTo>
                  <a:lnTo>
                    <a:pt x="1075725" y="597178"/>
                  </a:lnTo>
                  <a:lnTo>
                    <a:pt x="1101784" y="566292"/>
                  </a:lnTo>
                  <a:lnTo>
                    <a:pt x="1123652" y="533740"/>
                  </a:lnTo>
                  <a:lnTo>
                    <a:pt x="1141086" y="499686"/>
                  </a:lnTo>
                  <a:lnTo>
                    <a:pt x="1161671" y="427725"/>
                  </a:lnTo>
                  <a:lnTo>
                    <a:pt x="1164335" y="390144"/>
                  </a:lnTo>
                  <a:lnTo>
                    <a:pt x="1161671" y="352562"/>
                  </a:lnTo>
                  <a:lnTo>
                    <a:pt x="1141086" y="280601"/>
                  </a:lnTo>
                  <a:lnTo>
                    <a:pt x="1123652" y="246547"/>
                  </a:lnTo>
                  <a:lnTo>
                    <a:pt x="1101784" y="213995"/>
                  </a:lnTo>
                  <a:lnTo>
                    <a:pt x="1075725" y="183109"/>
                  </a:lnTo>
                  <a:lnTo>
                    <a:pt x="1045717" y="154051"/>
                  </a:lnTo>
                  <a:lnTo>
                    <a:pt x="1012006" y="126986"/>
                  </a:lnTo>
                  <a:lnTo>
                    <a:pt x="974835" y="102077"/>
                  </a:lnTo>
                  <a:lnTo>
                    <a:pt x="934448" y="79486"/>
                  </a:lnTo>
                  <a:lnTo>
                    <a:pt x="891089" y="59378"/>
                  </a:lnTo>
                  <a:lnTo>
                    <a:pt x="845001" y="41915"/>
                  </a:lnTo>
                  <a:lnTo>
                    <a:pt x="796428" y="27261"/>
                  </a:lnTo>
                  <a:lnTo>
                    <a:pt x="745615" y="15579"/>
                  </a:lnTo>
                  <a:lnTo>
                    <a:pt x="692804" y="7033"/>
                  </a:lnTo>
                  <a:lnTo>
                    <a:pt x="638241" y="1785"/>
                  </a:lnTo>
                  <a:lnTo>
                    <a:pt x="582167" y="0"/>
                  </a:lnTo>
                  <a:close/>
                </a:path>
              </a:pathLst>
            </a:custGeom>
            <a:solidFill>
              <a:srgbClr val="C5D9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3"/>
            <p:cNvSpPr/>
            <p:nvPr/>
          </p:nvSpPr>
          <p:spPr>
            <a:xfrm>
              <a:off x="5892545" y="3812285"/>
              <a:ext cx="1164590" cy="780415"/>
            </a:xfrm>
            <a:custGeom>
              <a:avLst/>
              <a:gdLst/>
              <a:ahLst/>
              <a:cxnLst/>
              <a:rect l="l" t="t" r="r" b="b"/>
              <a:pathLst>
                <a:path w="1164590" h="780414">
                  <a:moveTo>
                    <a:pt x="0" y="390144"/>
                  </a:moveTo>
                  <a:lnTo>
                    <a:pt x="10495" y="315994"/>
                  </a:lnTo>
                  <a:lnTo>
                    <a:pt x="40683" y="246547"/>
                  </a:lnTo>
                  <a:lnTo>
                    <a:pt x="62551" y="213995"/>
                  </a:lnTo>
                  <a:lnTo>
                    <a:pt x="88610" y="183109"/>
                  </a:lnTo>
                  <a:lnTo>
                    <a:pt x="118618" y="154051"/>
                  </a:lnTo>
                  <a:lnTo>
                    <a:pt x="152329" y="126986"/>
                  </a:lnTo>
                  <a:lnTo>
                    <a:pt x="189500" y="102077"/>
                  </a:lnTo>
                  <a:lnTo>
                    <a:pt x="229887" y="79486"/>
                  </a:lnTo>
                  <a:lnTo>
                    <a:pt x="273246" y="59378"/>
                  </a:lnTo>
                  <a:lnTo>
                    <a:pt x="319334" y="41915"/>
                  </a:lnTo>
                  <a:lnTo>
                    <a:pt x="367907" y="27261"/>
                  </a:lnTo>
                  <a:lnTo>
                    <a:pt x="418720" y="15579"/>
                  </a:lnTo>
                  <a:lnTo>
                    <a:pt x="471531" y="7033"/>
                  </a:lnTo>
                  <a:lnTo>
                    <a:pt x="526094" y="1785"/>
                  </a:lnTo>
                  <a:lnTo>
                    <a:pt x="582167" y="0"/>
                  </a:lnTo>
                  <a:lnTo>
                    <a:pt x="638241" y="1785"/>
                  </a:lnTo>
                  <a:lnTo>
                    <a:pt x="692804" y="7033"/>
                  </a:lnTo>
                  <a:lnTo>
                    <a:pt x="745615" y="15579"/>
                  </a:lnTo>
                  <a:lnTo>
                    <a:pt x="796428" y="27261"/>
                  </a:lnTo>
                  <a:lnTo>
                    <a:pt x="845001" y="41915"/>
                  </a:lnTo>
                  <a:lnTo>
                    <a:pt x="891089" y="59378"/>
                  </a:lnTo>
                  <a:lnTo>
                    <a:pt x="934448" y="79486"/>
                  </a:lnTo>
                  <a:lnTo>
                    <a:pt x="974835" y="102077"/>
                  </a:lnTo>
                  <a:lnTo>
                    <a:pt x="1012006" y="126986"/>
                  </a:lnTo>
                  <a:lnTo>
                    <a:pt x="1045717" y="154051"/>
                  </a:lnTo>
                  <a:lnTo>
                    <a:pt x="1075725" y="183109"/>
                  </a:lnTo>
                  <a:lnTo>
                    <a:pt x="1101784" y="213995"/>
                  </a:lnTo>
                  <a:lnTo>
                    <a:pt x="1123652" y="246547"/>
                  </a:lnTo>
                  <a:lnTo>
                    <a:pt x="1141086" y="280601"/>
                  </a:lnTo>
                  <a:lnTo>
                    <a:pt x="1161671" y="352562"/>
                  </a:lnTo>
                  <a:lnTo>
                    <a:pt x="1164335" y="390144"/>
                  </a:lnTo>
                  <a:lnTo>
                    <a:pt x="1161671" y="427725"/>
                  </a:lnTo>
                  <a:lnTo>
                    <a:pt x="1141086" y="499686"/>
                  </a:lnTo>
                  <a:lnTo>
                    <a:pt x="1123652" y="533740"/>
                  </a:lnTo>
                  <a:lnTo>
                    <a:pt x="1101784" y="566292"/>
                  </a:lnTo>
                  <a:lnTo>
                    <a:pt x="1075725" y="597178"/>
                  </a:lnTo>
                  <a:lnTo>
                    <a:pt x="1045717" y="626236"/>
                  </a:lnTo>
                  <a:lnTo>
                    <a:pt x="1012006" y="653301"/>
                  </a:lnTo>
                  <a:lnTo>
                    <a:pt x="974835" y="678210"/>
                  </a:lnTo>
                  <a:lnTo>
                    <a:pt x="934448" y="700801"/>
                  </a:lnTo>
                  <a:lnTo>
                    <a:pt x="891089" y="720909"/>
                  </a:lnTo>
                  <a:lnTo>
                    <a:pt x="845001" y="738372"/>
                  </a:lnTo>
                  <a:lnTo>
                    <a:pt x="796428" y="753026"/>
                  </a:lnTo>
                  <a:lnTo>
                    <a:pt x="745615" y="764708"/>
                  </a:lnTo>
                  <a:lnTo>
                    <a:pt x="692804" y="773254"/>
                  </a:lnTo>
                  <a:lnTo>
                    <a:pt x="638241" y="778502"/>
                  </a:lnTo>
                  <a:lnTo>
                    <a:pt x="582167" y="780288"/>
                  </a:lnTo>
                  <a:lnTo>
                    <a:pt x="526094" y="778502"/>
                  </a:lnTo>
                  <a:lnTo>
                    <a:pt x="471531" y="773254"/>
                  </a:lnTo>
                  <a:lnTo>
                    <a:pt x="418720" y="764708"/>
                  </a:lnTo>
                  <a:lnTo>
                    <a:pt x="367907" y="753026"/>
                  </a:lnTo>
                  <a:lnTo>
                    <a:pt x="319334" y="738372"/>
                  </a:lnTo>
                  <a:lnTo>
                    <a:pt x="273246" y="720909"/>
                  </a:lnTo>
                  <a:lnTo>
                    <a:pt x="229887" y="700801"/>
                  </a:lnTo>
                  <a:lnTo>
                    <a:pt x="189500" y="678210"/>
                  </a:lnTo>
                  <a:lnTo>
                    <a:pt x="152329" y="653301"/>
                  </a:lnTo>
                  <a:lnTo>
                    <a:pt x="118618" y="626236"/>
                  </a:lnTo>
                  <a:lnTo>
                    <a:pt x="88610" y="597178"/>
                  </a:lnTo>
                  <a:lnTo>
                    <a:pt x="62551" y="566292"/>
                  </a:lnTo>
                  <a:lnTo>
                    <a:pt x="40683" y="533740"/>
                  </a:lnTo>
                  <a:lnTo>
                    <a:pt x="23249" y="499686"/>
                  </a:lnTo>
                  <a:lnTo>
                    <a:pt x="2664" y="427725"/>
                  </a:lnTo>
                  <a:lnTo>
                    <a:pt x="0" y="390144"/>
                  </a:lnTo>
                  <a:close/>
                </a:path>
              </a:pathLst>
            </a:custGeom>
            <a:ln w="25908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4"/>
          <p:cNvSpPr txBox="1"/>
          <p:nvPr/>
        </p:nvSpPr>
        <p:spPr>
          <a:xfrm>
            <a:off x="6156452" y="3883914"/>
            <a:ext cx="636905" cy="6165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1555"/>
              </a:lnSpc>
              <a:spcBef>
                <a:spcPts val="95"/>
              </a:spcBef>
            </a:pPr>
            <a:r>
              <a:rPr sz="1300" b="1" spc="-15" dirty="0">
                <a:solidFill>
                  <a:srgbClr val="404040"/>
                </a:solidFill>
                <a:latin typeface="Calibri"/>
                <a:cs typeface="Calibri"/>
              </a:rPr>
              <a:t>CGN</a:t>
            </a:r>
            <a:endParaRPr sz="1300">
              <a:latin typeface="Calibri"/>
              <a:cs typeface="Calibri"/>
            </a:endParaRPr>
          </a:p>
          <a:p>
            <a:pPr marL="12700" marR="5080" indent="635" algn="ctr">
              <a:lnSpc>
                <a:spcPts val="1550"/>
              </a:lnSpc>
              <a:spcBef>
                <a:spcPts val="55"/>
              </a:spcBef>
            </a:pPr>
            <a:r>
              <a:rPr sz="1300" b="1" spc="-10" dirty="0">
                <a:solidFill>
                  <a:srgbClr val="404040"/>
                </a:solidFill>
                <a:latin typeface="Calibri"/>
                <a:cs typeface="Calibri"/>
              </a:rPr>
              <a:t>Sistema </a:t>
            </a:r>
            <a:r>
              <a:rPr sz="1300" b="1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300" b="1" spc="-10" dirty="0">
                <a:solidFill>
                  <a:srgbClr val="404040"/>
                </a:solidFill>
                <a:latin typeface="Calibri"/>
                <a:cs typeface="Calibri"/>
              </a:rPr>
              <a:t>Co</a:t>
            </a:r>
            <a:r>
              <a:rPr sz="1300" b="1" spc="-15" dirty="0">
                <a:solidFill>
                  <a:srgbClr val="404040"/>
                </a:solidFill>
                <a:latin typeface="Calibri"/>
                <a:cs typeface="Calibri"/>
              </a:rPr>
              <a:t>n</a:t>
            </a:r>
            <a:r>
              <a:rPr sz="1300" b="1" spc="-25" dirty="0">
                <a:solidFill>
                  <a:srgbClr val="404040"/>
                </a:solidFill>
                <a:latin typeface="Calibri"/>
                <a:cs typeface="Calibri"/>
              </a:rPr>
              <a:t>t</a:t>
            </a:r>
            <a:r>
              <a:rPr sz="1300" b="1" spc="-5" dirty="0">
                <a:solidFill>
                  <a:srgbClr val="404040"/>
                </a:solidFill>
                <a:latin typeface="Calibri"/>
                <a:cs typeface="Calibri"/>
              </a:rPr>
              <a:t>able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47" name="object 45"/>
          <p:cNvGrpSpPr/>
          <p:nvPr/>
        </p:nvGrpSpPr>
        <p:grpSpPr>
          <a:xfrm>
            <a:off x="1418801" y="1648967"/>
            <a:ext cx="1948180" cy="645160"/>
            <a:chOff x="1418801" y="1648967"/>
            <a:chExt cx="1948180" cy="645160"/>
          </a:xfrm>
        </p:grpSpPr>
        <p:pic>
          <p:nvPicPr>
            <p:cNvPr id="48" name="object 4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418801" y="1691613"/>
              <a:ext cx="1947756" cy="519736"/>
            </a:xfrm>
            <a:prstGeom prst="rect">
              <a:avLst/>
            </a:prstGeom>
          </p:spPr>
        </p:pic>
        <p:pic>
          <p:nvPicPr>
            <p:cNvPr id="49" name="object 4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821179" y="1648967"/>
              <a:ext cx="1139952" cy="644651"/>
            </a:xfrm>
            <a:prstGeom prst="rect">
              <a:avLst/>
            </a:prstGeom>
          </p:spPr>
        </p:pic>
        <p:sp>
          <p:nvSpPr>
            <p:cNvPr id="50" name="object 48"/>
            <p:cNvSpPr/>
            <p:nvPr/>
          </p:nvSpPr>
          <p:spPr>
            <a:xfrm>
              <a:off x="1475994" y="1701545"/>
              <a:ext cx="1838325" cy="419100"/>
            </a:xfrm>
            <a:custGeom>
              <a:avLst/>
              <a:gdLst/>
              <a:ahLst/>
              <a:cxnLst/>
              <a:rect l="l" t="t" r="r" b="b"/>
              <a:pathLst>
                <a:path w="1838325" h="419100">
                  <a:moveTo>
                    <a:pt x="1837944" y="0"/>
                  </a:moveTo>
                  <a:lnTo>
                    <a:pt x="0" y="0"/>
                  </a:lnTo>
                  <a:lnTo>
                    <a:pt x="0" y="419100"/>
                  </a:lnTo>
                  <a:lnTo>
                    <a:pt x="1837944" y="419100"/>
                  </a:lnTo>
                  <a:lnTo>
                    <a:pt x="1837944" y="0"/>
                  </a:lnTo>
                  <a:close/>
                </a:path>
              </a:pathLst>
            </a:custGeom>
            <a:solidFill>
              <a:srgbClr val="92C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49"/>
          <p:cNvSpPr txBox="1"/>
          <p:nvPr/>
        </p:nvSpPr>
        <p:spPr>
          <a:xfrm>
            <a:off x="1475994" y="1701545"/>
            <a:ext cx="1838325" cy="419100"/>
          </a:xfrm>
          <a:prstGeom prst="rect">
            <a:avLst/>
          </a:prstGeom>
          <a:ln w="25907">
            <a:solidFill>
              <a:srgbClr val="BEBEBE"/>
            </a:solidFill>
          </a:ln>
        </p:spPr>
        <p:txBody>
          <a:bodyPr vert="horz" wrap="square" lIns="0" tIns="8890" rIns="0" bIns="0" rtlCol="0">
            <a:spAutoFit/>
          </a:bodyPr>
          <a:lstStyle/>
          <a:p>
            <a:pPr marL="498475" marR="492759" indent="28575">
              <a:lnSpc>
                <a:spcPts val="1550"/>
              </a:lnSpc>
              <a:spcBef>
                <a:spcPts val="70"/>
              </a:spcBef>
            </a:pPr>
            <a:r>
              <a:rPr sz="1300" b="1" spc="-10" dirty="0">
                <a:solidFill>
                  <a:srgbClr val="404040"/>
                </a:solidFill>
                <a:latin typeface="Calibri"/>
                <a:cs typeface="Calibri"/>
              </a:rPr>
              <a:t>Presidencia </a:t>
            </a:r>
            <a:r>
              <a:rPr sz="1300" b="1" spc="-2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300" b="1" spc="-5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300" b="1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300" b="1" spc="-5" dirty="0">
                <a:solidFill>
                  <a:srgbClr val="404040"/>
                </a:solidFill>
                <a:latin typeface="Calibri"/>
                <a:cs typeface="Calibri"/>
              </a:rPr>
              <a:t>la</a:t>
            </a:r>
            <a:r>
              <a:rPr sz="1300" b="1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300" b="1" spc="-10" dirty="0">
                <a:solidFill>
                  <a:srgbClr val="404040"/>
                </a:solidFill>
                <a:latin typeface="Calibri"/>
                <a:cs typeface="Calibri"/>
              </a:rPr>
              <a:t>Nación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52" name="object 50"/>
          <p:cNvGrpSpPr/>
          <p:nvPr/>
        </p:nvGrpSpPr>
        <p:grpSpPr>
          <a:xfrm>
            <a:off x="5283665" y="1650479"/>
            <a:ext cx="1948180" cy="607060"/>
            <a:chOff x="5283665" y="1650479"/>
            <a:chExt cx="1948180" cy="607060"/>
          </a:xfrm>
        </p:grpSpPr>
        <p:pic>
          <p:nvPicPr>
            <p:cNvPr id="53" name="object 5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283665" y="1691613"/>
              <a:ext cx="1947756" cy="519736"/>
            </a:xfrm>
            <a:prstGeom prst="rect">
              <a:avLst/>
            </a:prstGeom>
          </p:spPr>
        </p:pic>
        <p:pic>
          <p:nvPicPr>
            <p:cNvPr id="54" name="object 5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789675" y="1650479"/>
              <a:ext cx="934224" cy="606564"/>
            </a:xfrm>
            <a:prstGeom prst="rect">
              <a:avLst/>
            </a:prstGeom>
          </p:spPr>
        </p:pic>
      </p:grpSp>
      <p:sp>
        <p:nvSpPr>
          <p:cNvPr id="55" name="object 53"/>
          <p:cNvSpPr txBox="1"/>
          <p:nvPr/>
        </p:nvSpPr>
        <p:spPr>
          <a:xfrm>
            <a:off x="5340858" y="1701545"/>
            <a:ext cx="1838325" cy="419100"/>
          </a:xfrm>
          <a:prstGeom prst="rect">
            <a:avLst/>
          </a:prstGeom>
          <a:solidFill>
            <a:srgbClr val="FCEADA"/>
          </a:solidFill>
          <a:ln w="25907">
            <a:solidFill>
              <a:srgbClr val="A6A6A6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 marL="635" algn="ctr">
              <a:lnSpc>
                <a:spcPts val="1405"/>
              </a:lnSpc>
              <a:spcBef>
                <a:spcPts val="20"/>
              </a:spcBef>
            </a:pPr>
            <a:r>
              <a:rPr sz="1300" b="1" spc="-10" dirty="0">
                <a:solidFill>
                  <a:srgbClr val="404040"/>
                </a:solidFill>
                <a:latin typeface="Calibri"/>
                <a:cs typeface="Calibri"/>
              </a:rPr>
              <a:t>Congreso</a:t>
            </a:r>
            <a:endParaRPr sz="1300">
              <a:latin typeface="Calibri"/>
              <a:cs typeface="Calibri"/>
            </a:endParaRPr>
          </a:p>
          <a:p>
            <a:pPr algn="ctr">
              <a:lnSpc>
                <a:spcPts val="1405"/>
              </a:lnSpc>
            </a:pPr>
            <a:r>
              <a:rPr sz="1300" b="1" spc="-10" dirty="0">
                <a:solidFill>
                  <a:srgbClr val="404040"/>
                </a:solidFill>
                <a:latin typeface="Calibri"/>
                <a:cs typeface="Calibri"/>
              </a:rPr>
              <a:t>Nacional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56" name="object 54"/>
          <p:cNvGrpSpPr/>
          <p:nvPr/>
        </p:nvGrpSpPr>
        <p:grpSpPr>
          <a:xfrm>
            <a:off x="1859279" y="2115299"/>
            <a:ext cx="5776722" cy="3406152"/>
            <a:chOff x="1859279" y="2115299"/>
            <a:chExt cx="5776722" cy="3406152"/>
          </a:xfrm>
        </p:grpSpPr>
        <p:pic>
          <p:nvPicPr>
            <p:cNvPr id="57" name="object 5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859279" y="3197352"/>
              <a:ext cx="393242" cy="754380"/>
            </a:xfrm>
            <a:prstGeom prst="rect">
              <a:avLst/>
            </a:prstGeom>
          </p:spPr>
        </p:pic>
        <p:sp>
          <p:nvSpPr>
            <p:cNvPr id="58" name="object 56"/>
            <p:cNvSpPr/>
            <p:nvPr/>
          </p:nvSpPr>
          <p:spPr>
            <a:xfrm>
              <a:off x="1987422" y="3327654"/>
              <a:ext cx="141605" cy="422275"/>
            </a:xfrm>
            <a:custGeom>
              <a:avLst/>
              <a:gdLst/>
              <a:ahLst/>
              <a:cxnLst/>
              <a:rect l="l" t="t" r="r" b="b"/>
              <a:pathLst>
                <a:path w="141605" h="422275">
                  <a:moveTo>
                    <a:pt x="0" y="300863"/>
                  </a:moveTo>
                  <a:lnTo>
                    <a:pt x="40258" y="422148"/>
                  </a:lnTo>
                  <a:lnTo>
                    <a:pt x="90740" y="349504"/>
                  </a:lnTo>
                  <a:lnTo>
                    <a:pt x="69976" y="349504"/>
                  </a:lnTo>
                  <a:lnTo>
                    <a:pt x="32257" y="344043"/>
                  </a:lnTo>
                  <a:lnTo>
                    <a:pt x="34086" y="331397"/>
                  </a:lnTo>
                  <a:lnTo>
                    <a:pt x="0" y="300863"/>
                  </a:lnTo>
                  <a:close/>
                </a:path>
                <a:path w="141605" h="422275">
                  <a:moveTo>
                    <a:pt x="34086" y="331397"/>
                  </a:moveTo>
                  <a:lnTo>
                    <a:pt x="32257" y="344043"/>
                  </a:lnTo>
                  <a:lnTo>
                    <a:pt x="69976" y="349504"/>
                  </a:lnTo>
                  <a:lnTo>
                    <a:pt x="70380" y="346710"/>
                  </a:lnTo>
                  <a:lnTo>
                    <a:pt x="51181" y="346710"/>
                  </a:lnTo>
                  <a:lnTo>
                    <a:pt x="34086" y="331397"/>
                  </a:lnTo>
                  <a:close/>
                </a:path>
                <a:path w="141605" h="422275">
                  <a:moveTo>
                    <a:pt x="113156" y="317246"/>
                  </a:moveTo>
                  <a:lnTo>
                    <a:pt x="71798" y="336908"/>
                  </a:lnTo>
                  <a:lnTo>
                    <a:pt x="69976" y="349504"/>
                  </a:lnTo>
                  <a:lnTo>
                    <a:pt x="90740" y="349504"/>
                  </a:lnTo>
                  <a:lnTo>
                    <a:pt x="113156" y="317246"/>
                  </a:lnTo>
                  <a:close/>
                </a:path>
                <a:path w="141605" h="422275">
                  <a:moveTo>
                    <a:pt x="90296" y="75437"/>
                  </a:moveTo>
                  <a:lnTo>
                    <a:pt x="69679" y="85239"/>
                  </a:lnTo>
                  <a:lnTo>
                    <a:pt x="34086" y="331397"/>
                  </a:lnTo>
                  <a:lnTo>
                    <a:pt x="51181" y="346710"/>
                  </a:lnTo>
                  <a:lnTo>
                    <a:pt x="71798" y="336908"/>
                  </a:lnTo>
                  <a:lnTo>
                    <a:pt x="107391" y="90750"/>
                  </a:lnTo>
                  <a:lnTo>
                    <a:pt x="90296" y="75437"/>
                  </a:lnTo>
                  <a:close/>
                </a:path>
                <a:path w="141605" h="422275">
                  <a:moveTo>
                    <a:pt x="71798" y="336908"/>
                  </a:moveTo>
                  <a:lnTo>
                    <a:pt x="51181" y="346710"/>
                  </a:lnTo>
                  <a:lnTo>
                    <a:pt x="70380" y="346710"/>
                  </a:lnTo>
                  <a:lnTo>
                    <a:pt x="71798" y="336908"/>
                  </a:lnTo>
                  <a:close/>
                </a:path>
                <a:path w="141605" h="422275">
                  <a:moveTo>
                    <a:pt x="125332" y="72644"/>
                  </a:moveTo>
                  <a:lnTo>
                    <a:pt x="71500" y="72644"/>
                  </a:lnTo>
                  <a:lnTo>
                    <a:pt x="109219" y="78105"/>
                  </a:lnTo>
                  <a:lnTo>
                    <a:pt x="107391" y="90750"/>
                  </a:lnTo>
                  <a:lnTo>
                    <a:pt x="141477" y="121285"/>
                  </a:lnTo>
                  <a:lnTo>
                    <a:pt x="125332" y="72644"/>
                  </a:lnTo>
                  <a:close/>
                </a:path>
                <a:path w="141605" h="422275">
                  <a:moveTo>
                    <a:pt x="101218" y="0"/>
                  </a:moveTo>
                  <a:lnTo>
                    <a:pt x="28320" y="104901"/>
                  </a:lnTo>
                  <a:lnTo>
                    <a:pt x="69679" y="85239"/>
                  </a:lnTo>
                  <a:lnTo>
                    <a:pt x="71500" y="72644"/>
                  </a:lnTo>
                  <a:lnTo>
                    <a:pt x="125332" y="72644"/>
                  </a:lnTo>
                  <a:lnTo>
                    <a:pt x="101218" y="0"/>
                  </a:lnTo>
                  <a:close/>
                </a:path>
                <a:path w="141605" h="422275">
                  <a:moveTo>
                    <a:pt x="90799" y="75437"/>
                  </a:moveTo>
                  <a:lnTo>
                    <a:pt x="90296" y="75437"/>
                  </a:lnTo>
                  <a:lnTo>
                    <a:pt x="107391" y="90750"/>
                  </a:lnTo>
                  <a:lnTo>
                    <a:pt x="109219" y="78105"/>
                  </a:lnTo>
                  <a:lnTo>
                    <a:pt x="90799" y="75437"/>
                  </a:lnTo>
                  <a:close/>
                </a:path>
                <a:path w="141605" h="422275">
                  <a:moveTo>
                    <a:pt x="71500" y="72644"/>
                  </a:moveTo>
                  <a:lnTo>
                    <a:pt x="69679" y="85239"/>
                  </a:lnTo>
                  <a:lnTo>
                    <a:pt x="90296" y="75437"/>
                  </a:lnTo>
                  <a:lnTo>
                    <a:pt x="90799" y="75437"/>
                  </a:lnTo>
                  <a:lnTo>
                    <a:pt x="71500" y="72644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5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920239" y="4524781"/>
              <a:ext cx="822985" cy="693394"/>
            </a:xfrm>
            <a:prstGeom prst="rect">
              <a:avLst/>
            </a:prstGeom>
          </p:spPr>
        </p:pic>
        <p:sp>
          <p:nvSpPr>
            <p:cNvPr id="60" name="object 58"/>
            <p:cNvSpPr/>
            <p:nvPr/>
          </p:nvSpPr>
          <p:spPr>
            <a:xfrm>
              <a:off x="2088641" y="4655058"/>
              <a:ext cx="490855" cy="361315"/>
            </a:xfrm>
            <a:custGeom>
              <a:avLst/>
              <a:gdLst/>
              <a:ahLst/>
              <a:cxnLst/>
              <a:rect l="l" t="t" r="r" b="b"/>
              <a:pathLst>
                <a:path w="490855" h="361314">
                  <a:moveTo>
                    <a:pt x="407843" y="323806"/>
                  </a:moveTo>
                  <a:lnTo>
                    <a:pt x="364744" y="339471"/>
                  </a:lnTo>
                  <a:lnTo>
                    <a:pt x="490727" y="361188"/>
                  </a:lnTo>
                  <a:lnTo>
                    <a:pt x="475472" y="331343"/>
                  </a:lnTo>
                  <a:lnTo>
                    <a:pt x="418083" y="331343"/>
                  </a:lnTo>
                  <a:lnTo>
                    <a:pt x="407843" y="323806"/>
                  </a:lnTo>
                  <a:close/>
                </a:path>
                <a:path w="490855" h="361314">
                  <a:moveTo>
                    <a:pt x="430441" y="293193"/>
                  </a:moveTo>
                  <a:lnTo>
                    <a:pt x="429387" y="315976"/>
                  </a:lnTo>
                  <a:lnTo>
                    <a:pt x="407843" y="323806"/>
                  </a:lnTo>
                  <a:lnTo>
                    <a:pt x="418083" y="331343"/>
                  </a:lnTo>
                  <a:lnTo>
                    <a:pt x="440689" y="300736"/>
                  </a:lnTo>
                  <a:lnTo>
                    <a:pt x="430441" y="293193"/>
                  </a:lnTo>
                  <a:close/>
                </a:path>
                <a:path w="490855" h="361314">
                  <a:moveTo>
                    <a:pt x="432562" y="247396"/>
                  </a:moveTo>
                  <a:lnTo>
                    <a:pt x="430441" y="293193"/>
                  </a:lnTo>
                  <a:lnTo>
                    <a:pt x="440689" y="300736"/>
                  </a:lnTo>
                  <a:lnTo>
                    <a:pt x="418083" y="331343"/>
                  </a:lnTo>
                  <a:lnTo>
                    <a:pt x="475472" y="331343"/>
                  </a:lnTo>
                  <a:lnTo>
                    <a:pt x="432562" y="247396"/>
                  </a:lnTo>
                  <a:close/>
                </a:path>
                <a:path w="490855" h="361314">
                  <a:moveTo>
                    <a:pt x="82884" y="37381"/>
                  </a:moveTo>
                  <a:lnTo>
                    <a:pt x="61340" y="45212"/>
                  </a:lnTo>
                  <a:lnTo>
                    <a:pt x="60286" y="67994"/>
                  </a:lnTo>
                  <a:lnTo>
                    <a:pt x="407843" y="323806"/>
                  </a:lnTo>
                  <a:lnTo>
                    <a:pt x="429387" y="315976"/>
                  </a:lnTo>
                  <a:lnTo>
                    <a:pt x="430441" y="293193"/>
                  </a:lnTo>
                  <a:lnTo>
                    <a:pt x="82884" y="37381"/>
                  </a:lnTo>
                  <a:close/>
                </a:path>
                <a:path w="490855" h="361314">
                  <a:moveTo>
                    <a:pt x="0" y="0"/>
                  </a:moveTo>
                  <a:lnTo>
                    <a:pt x="58165" y="113792"/>
                  </a:lnTo>
                  <a:lnTo>
                    <a:pt x="60286" y="67994"/>
                  </a:lnTo>
                  <a:lnTo>
                    <a:pt x="50037" y="60452"/>
                  </a:lnTo>
                  <a:lnTo>
                    <a:pt x="72643" y="29845"/>
                  </a:lnTo>
                  <a:lnTo>
                    <a:pt x="103621" y="29845"/>
                  </a:lnTo>
                  <a:lnTo>
                    <a:pt x="125983" y="21717"/>
                  </a:lnTo>
                  <a:lnTo>
                    <a:pt x="0" y="0"/>
                  </a:lnTo>
                  <a:close/>
                </a:path>
                <a:path w="490855" h="361314">
                  <a:moveTo>
                    <a:pt x="72643" y="29845"/>
                  </a:moveTo>
                  <a:lnTo>
                    <a:pt x="50037" y="60452"/>
                  </a:lnTo>
                  <a:lnTo>
                    <a:pt x="60286" y="67994"/>
                  </a:lnTo>
                  <a:lnTo>
                    <a:pt x="61340" y="45212"/>
                  </a:lnTo>
                  <a:lnTo>
                    <a:pt x="82884" y="37381"/>
                  </a:lnTo>
                  <a:lnTo>
                    <a:pt x="72643" y="29845"/>
                  </a:lnTo>
                  <a:close/>
                </a:path>
                <a:path w="490855" h="361314">
                  <a:moveTo>
                    <a:pt x="103621" y="29845"/>
                  </a:moveTo>
                  <a:lnTo>
                    <a:pt x="72643" y="29845"/>
                  </a:lnTo>
                  <a:lnTo>
                    <a:pt x="82884" y="37381"/>
                  </a:lnTo>
                  <a:lnTo>
                    <a:pt x="103621" y="29845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5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576827" y="5187696"/>
              <a:ext cx="1062240" cy="333755"/>
            </a:xfrm>
            <a:prstGeom prst="rect">
              <a:avLst/>
            </a:prstGeom>
          </p:spPr>
        </p:pic>
        <p:sp>
          <p:nvSpPr>
            <p:cNvPr id="62" name="object 60"/>
            <p:cNvSpPr/>
            <p:nvPr/>
          </p:nvSpPr>
          <p:spPr>
            <a:xfrm>
              <a:off x="3745229" y="5261102"/>
              <a:ext cx="730250" cy="115570"/>
            </a:xfrm>
            <a:custGeom>
              <a:avLst/>
              <a:gdLst/>
              <a:ahLst/>
              <a:cxnLst/>
              <a:rect l="l" t="t" r="r" b="b"/>
              <a:pathLst>
                <a:path w="730250" h="115570">
                  <a:moveTo>
                    <a:pt x="114173" y="1016"/>
                  </a:moveTo>
                  <a:lnTo>
                    <a:pt x="0" y="58420"/>
                  </a:lnTo>
                  <a:lnTo>
                    <a:pt x="114427" y="115316"/>
                  </a:lnTo>
                  <a:lnTo>
                    <a:pt x="88970" y="77343"/>
                  </a:lnTo>
                  <a:lnTo>
                    <a:pt x="76200" y="77343"/>
                  </a:lnTo>
                  <a:lnTo>
                    <a:pt x="76200" y="39243"/>
                  </a:lnTo>
                  <a:lnTo>
                    <a:pt x="88848" y="39215"/>
                  </a:lnTo>
                  <a:lnTo>
                    <a:pt x="114173" y="1016"/>
                  </a:lnTo>
                  <a:close/>
                </a:path>
                <a:path w="730250" h="115570">
                  <a:moveTo>
                    <a:pt x="691938" y="37973"/>
                  </a:moveTo>
                  <a:lnTo>
                    <a:pt x="653796" y="37973"/>
                  </a:lnTo>
                  <a:lnTo>
                    <a:pt x="653796" y="76073"/>
                  </a:lnTo>
                  <a:lnTo>
                    <a:pt x="641147" y="76100"/>
                  </a:lnTo>
                  <a:lnTo>
                    <a:pt x="615823" y="114300"/>
                  </a:lnTo>
                  <a:lnTo>
                    <a:pt x="729996" y="56896"/>
                  </a:lnTo>
                  <a:lnTo>
                    <a:pt x="691938" y="37973"/>
                  </a:lnTo>
                  <a:close/>
                </a:path>
                <a:path w="730250" h="115570">
                  <a:moveTo>
                    <a:pt x="76200" y="58293"/>
                  </a:moveTo>
                  <a:lnTo>
                    <a:pt x="76200" y="77343"/>
                  </a:lnTo>
                  <a:lnTo>
                    <a:pt x="88951" y="77314"/>
                  </a:lnTo>
                  <a:lnTo>
                    <a:pt x="76200" y="58293"/>
                  </a:lnTo>
                  <a:close/>
                </a:path>
                <a:path w="730250" h="115570">
                  <a:moveTo>
                    <a:pt x="88951" y="77314"/>
                  </a:moveTo>
                  <a:lnTo>
                    <a:pt x="76200" y="77343"/>
                  </a:lnTo>
                  <a:lnTo>
                    <a:pt x="88970" y="77343"/>
                  </a:lnTo>
                  <a:close/>
                </a:path>
                <a:path w="730250" h="115570">
                  <a:moveTo>
                    <a:pt x="641044" y="38001"/>
                  </a:moveTo>
                  <a:lnTo>
                    <a:pt x="88848" y="39215"/>
                  </a:lnTo>
                  <a:lnTo>
                    <a:pt x="76200" y="58293"/>
                  </a:lnTo>
                  <a:lnTo>
                    <a:pt x="88951" y="77314"/>
                  </a:lnTo>
                  <a:lnTo>
                    <a:pt x="641147" y="76100"/>
                  </a:lnTo>
                  <a:lnTo>
                    <a:pt x="653796" y="57023"/>
                  </a:lnTo>
                  <a:lnTo>
                    <a:pt x="641044" y="38001"/>
                  </a:lnTo>
                  <a:close/>
                </a:path>
                <a:path w="730250" h="115570">
                  <a:moveTo>
                    <a:pt x="653796" y="57023"/>
                  </a:moveTo>
                  <a:lnTo>
                    <a:pt x="641147" y="76100"/>
                  </a:lnTo>
                  <a:lnTo>
                    <a:pt x="653796" y="76073"/>
                  </a:lnTo>
                  <a:lnTo>
                    <a:pt x="653796" y="57023"/>
                  </a:lnTo>
                  <a:close/>
                </a:path>
                <a:path w="730250" h="115570">
                  <a:moveTo>
                    <a:pt x="88848" y="39215"/>
                  </a:moveTo>
                  <a:lnTo>
                    <a:pt x="76200" y="39243"/>
                  </a:lnTo>
                  <a:lnTo>
                    <a:pt x="76200" y="58293"/>
                  </a:lnTo>
                  <a:lnTo>
                    <a:pt x="88848" y="39215"/>
                  </a:lnTo>
                  <a:close/>
                </a:path>
                <a:path w="730250" h="115570">
                  <a:moveTo>
                    <a:pt x="653796" y="37973"/>
                  </a:moveTo>
                  <a:lnTo>
                    <a:pt x="641044" y="38001"/>
                  </a:lnTo>
                  <a:lnTo>
                    <a:pt x="653796" y="57023"/>
                  </a:lnTo>
                  <a:lnTo>
                    <a:pt x="653796" y="37973"/>
                  </a:lnTo>
                  <a:close/>
                </a:path>
                <a:path w="730250" h="115570">
                  <a:moveTo>
                    <a:pt x="615569" y="0"/>
                  </a:moveTo>
                  <a:lnTo>
                    <a:pt x="641044" y="38001"/>
                  </a:lnTo>
                  <a:lnTo>
                    <a:pt x="691938" y="37973"/>
                  </a:lnTo>
                  <a:lnTo>
                    <a:pt x="615569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6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486400" y="4463770"/>
              <a:ext cx="815352" cy="813841"/>
            </a:xfrm>
            <a:prstGeom prst="rect">
              <a:avLst/>
            </a:prstGeom>
          </p:spPr>
        </p:pic>
        <p:sp>
          <p:nvSpPr>
            <p:cNvPr id="64" name="object 62"/>
            <p:cNvSpPr/>
            <p:nvPr/>
          </p:nvSpPr>
          <p:spPr>
            <a:xfrm>
              <a:off x="5654801" y="4594098"/>
              <a:ext cx="483234" cy="481965"/>
            </a:xfrm>
            <a:custGeom>
              <a:avLst/>
              <a:gdLst/>
              <a:ahLst/>
              <a:cxnLst/>
              <a:rect l="l" t="t" r="r" b="b"/>
              <a:pathLst>
                <a:path w="483235" h="481964">
                  <a:moveTo>
                    <a:pt x="40639" y="360425"/>
                  </a:moveTo>
                  <a:lnTo>
                    <a:pt x="0" y="481583"/>
                  </a:lnTo>
                  <a:lnTo>
                    <a:pt x="121285" y="441325"/>
                  </a:lnTo>
                  <a:lnTo>
                    <a:pt x="67437" y="441325"/>
                  </a:lnTo>
                  <a:lnTo>
                    <a:pt x="40512" y="414274"/>
                  </a:lnTo>
                  <a:lnTo>
                    <a:pt x="49527" y="405286"/>
                  </a:lnTo>
                  <a:lnTo>
                    <a:pt x="40639" y="360425"/>
                  </a:lnTo>
                  <a:close/>
                </a:path>
                <a:path w="483235" h="481964">
                  <a:moveTo>
                    <a:pt x="49527" y="405286"/>
                  </a:moveTo>
                  <a:lnTo>
                    <a:pt x="40512" y="414274"/>
                  </a:lnTo>
                  <a:lnTo>
                    <a:pt x="67437" y="441325"/>
                  </a:lnTo>
                  <a:lnTo>
                    <a:pt x="76505" y="432284"/>
                  </a:lnTo>
                  <a:lnTo>
                    <a:pt x="53975" y="427735"/>
                  </a:lnTo>
                  <a:lnTo>
                    <a:pt x="49527" y="405286"/>
                  </a:lnTo>
                  <a:close/>
                </a:path>
                <a:path w="483235" h="481964">
                  <a:moveTo>
                    <a:pt x="76505" y="432284"/>
                  </a:moveTo>
                  <a:lnTo>
                    <a:pt x="67437" y="441325"/>
                  </a:lnTo>
                  <a:lnTo>
                    <a:pt x="121285" y="441325"/>
                  </a:lnTo>
                  <a:lnTo>
                    <a:pt x="76505" y="432284"/>
                  </a:lnTo>
                  <a:close/>
                </a:path>
                <a:path w="483235" h="481964">
                  <a:moveTo>
                    <a:pt x="406602" y="49299"/>
                  </a:moveTo>
                  <a:lnTo>
                    <a:pt x="49527" y="405286"/>
                  </a:lnTo>
                  <a:lnTo>
                    <a:pt x="53975" y="427735"/>
                  </a:lnTo>
                  <a:lnTo>
                    <a:pt x="76505" y="432284"/>
                  </a:lnTo>
                  <a:lnTo>
                    <a:pt x="433580" y="76297"/>
                  </a:lnTo>
                  <a:lnTo>
                    <a:pt x="429133" y="53847"/>
                  </a:lnTo>
                  <a:lnTo>
                    <a:pt x="406602" y="49299"/>
                  </a:lnTo>
                  <a:close/>
                </a:path>
                <a:path w="483235" h="481964">
                  <a:moveTo>
                    <a:pt x="469603" y="40258"/>
                  </a:moveTo>
                  <a:lnTo>
                    <a:pt x="415671" y="40258"/>
                  </a:lnTo>
                  <a:lnTo>
                    <a:pt x="442595" y="67309"/>
                  </a:lnTo>
                  <a:lnTo>
                    <a:pt x="433580" y="76297"/>
                  </a:lnTo>
                  <a:lnTo>
                    <a:pt x="442468" y="121157"/>
                  </a:lnTo>
                  <a:lnTo>
                    <a:pt x="469603" y="40258"/>
                  </a:lnTo>
                  <a:close/>
                </a:path>
                <a:path w="483235" h="481964">
                  <a:moveTo>
                    <a:pt x="415671" y="40258"/>
                  </a:moveTo>
                  <a:lnTo>
                    <a:pt x="406602" y="49299"/>
                  </a:lnTo>
                  <a:lnTo>
                    <a:pt x="429133" y="53847"/>
                  </a:lnTo>
                  <a:lnTo>
                    <a:pt x="433580" y="76297"/>
                  </a:lnTo>
                  <a:lnTo>
                    <a:pt x="442595" y="67309"/>
                  </a:lnTo>
                  <a:lnTo>
                    <a:pt x="415671" y="40258"/>
                  </a:lnTo>
                  <a:close/>
                </a:path>
                <a:path w="483235" h="481964">
                  <a:moveTo>
                    <a:pt x="483108" y="0"/>
                  </a:moveTo>
                  <a:lnTo>
                    <a:pt x="361823" y="40258"/>
                  </a:lnTo>
                  <a:lnTo>
                    <a:pt x="406602" y="49299"/>
                  </a:lnTo>
                  <a:lnTo>
                    <a:pt x="415671" y="40258"/>
                  </a:lnTo>
                  <a:lnTo>
                    <a:pt x="469603" y="40258"/>
                  </a:lnTo>
                  <a:lnTo>
                    <a:pt x="483108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5" name="object 6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091427" y="3197352"/>
              <a:ext cx="455650" cy="754380"/>
            </a:xfrm>
            <a:prstGeom prst="rect">
              <a:avLst/>
            </a:prstGeom>
          </p:spPr>
        </p:pic>
        <p:sp>
          <p:nvSpPr>
            <p:cNvPr id="66" name="object 64"/>
            <p:cNvSpPr/>
            <p:nvPr/>
          </p:nvSpPr>
          <p:spPr>
            <a:xfrm>
              <a:off x="6237096" y="3327654"/>
              <a:ext cx="168910" cy="422275"/>
            </a:xfrm>
            <a:custGeom>
              <a:avLst/>
              <a:gdLst/>
              <a:ahLst/>
              <a:cxnLst/>
              <a:rect l="l" t="t" r="r" b="b"/>
              <a:pathLst>
                <a:path w="168910" h="422275">
                  <a:moveTo>
                    <a:pt x="59181" y="328422"/>
                  </a:moveTo>
                  <a:lnTo>
                    <a:pt x="146176" y="422148"/>
                  </a:lnTo>
                  <a:lnTo>
                    <a:pt x="158439" y="354330"/>
                  </a:lnTo>
                  <a:lnTo>
                    <a:pt x="106552" y="354330"/>
                  </a:lnTo>
                  <a:lnTo>
                    <a:pt x="102985" y="342147"/>
                  </a:lnTo>
                  <a:lnTo>
                    <a:pt x="59181" y="328422"/>
                  </a:lnTo>
                  <a:close/>
                </a:path>
                <a:path w="168910" h="422275">
                  <a:moveTo>
                    <a:pt x="102985" y="342147"/>
                  </a:moveTo>
                  <a:lnTo>
                    <a:pt x="106552" y="354330"/>
                  </a:lnTo>
                  <a:lnTo>
                    <a:pt x="124840" y="348996"/>
                  </a:lnTo>
                  <a:lnTo>
                    <a:pt x="102985" y="342147"/>
                  </a:lnTo>
                  <a:close/>
                </a:path>
                <a:path w="168910" h="422275">
                  <a:moveTo>
                    <a:pt x="168910" y="296418"/>
                  </a:moveTo>
                  <a:lnTo>
                    <a:pt x="139551" y="331444"/>
                  </a:lnTo>
                  <a:lnTo>
                    <a:pt x="143128" y="343662"/>
                  </a:lnTo>
                  <a:lnTo>
                    <a:pt x="106552" y="354330"/>
                  </a:lnTo>
                  <a:lnTo>
                    <a:pt x="158439" y="354330"/>
                  </a:lnTo>
                  <a:lnTo>
                    <a:pt x="168910" y="296418"/>
                  </a:lnTo>
                  <a:close/>
                </a:path>
                <a:path w="168910" h="422275">
                  <a:moveTo>
                    <a:pt x="44068" y="73151"/>
                  </a:moveTo>
                  <a:lnTo>
                    <a:pt x="29358" y="90703"/>
                  </a:lnTo>
                  <a:lnTo>
                    <a:pt x="102985" y="342147"/>
                  </a:lnTo>
                  <a:lnTo>
                    <a:pt x="124840" y="348996"/>
                  </a:lnTo>
                  <a:lnTo>
                    <a:pt x="139551" y="331444"/>
                  </a:lnTo>
                  <a:lnTo>
                    <a:pt x="65924" y="80000"/>
                  </a:lnTo>
                  <a:lnTo>
                    <a:pt x="44068" y="73151"/>
                  </a:lnTo>
                  <a:close/>
                </a:path>
                <a:path w="168910" h="422275">
                  <a:moveTo>
                    <a:pt x="139551" y="331444"/>
                  </a:moveTo>
                  <a:lnTo>
                    <a:pt x="124840" y="348996"/>
                  </a:lnTo>
                  <a:lnTo>
                    <a:pt x="143128" y="343662"/>
                  </a:lnTo>
                  <a:lnTo>
                    <a:pt x="139551" y="331444"/>
                  </a:lnTo>
                  <a:close/>
                </a:path>
                <a:path w="168910" h="422275">
                  <a:moveTo>
                    <a:pt x="22732" y="0"/>
                  </a:moveTo>
                  <a:lnTo>
                    <a:pt x="0" y="125730"/>
                  </a:lnTo>
                  <a:lnTo>
                    <a:pt x="29358" y="90703"/>
                  </a:lnTo>
                  <a:lnTo>
                    <a:pt x="25780" y="78486"/>
                  </a:lnTo>
                  <a:lnTo>
                    <a:pt x="62356" y="67818"/>
                  </a:lnTo>
                  <a:lnTo>
                    <a:pt x="85680" y="67818"/>
                  </a:lnTo>
                  <a:lnTo>
                    <a:pt x="22732" y="0"/>
                  </a:lnTo>
                  <a:close/>
                </a:path>
                <a:path w="168910" h="422275">
                  <a:moveTo>
                    <a:pt x="85680" y="67818"/>
                  </a:moveTo>
                  <a:lnTo>
                    <a:pt x="62356" y="67818"/>
                  </a:lnTo>
                  <a:lnTo>
                    <a:pt x="65924" y="80000"/>
                  </a:lnTo>
                  <a:lnTo>
                    <a:pt x="109727" y="93725"/>
                  </a:lnTo>
                  <a:lnTo>
                    <a:pt x="85680" y="67818"/>
                  </a:lnTo>
                  <a:close/>
                </a:path>
                <a:path w="168910" h="422275">
                  <a:moveTo>
                    <a:pt x="44068" y="73151"/>
                  </a:moveTo>
                  <a:lnTo>
                    <a:pt x="25780" y="78486"/>
                  </a:lnTo>
                  <a:lnTo>
                    <a:pt x="29358" y="90703"/>
                  </a:lnTo>
                  <a:lnTo>
                    <a:pt x="44068" y="73151"/>
                  </a:lnTo>
                  <a:close/>
                </a:path>
                <a:path w="168910" h="422275">
                  <a:moveTo>
                    <a:pt x="62356" y="67818"/>
                  </a:moveTo>
                  <a:lnTo>
                    <a:pt x="44068" y="73151"/>
                  </a:lnTo>
                  <a:lnTo>
                    <a:pt x="65924" y="80000"/>
                  </a:lnTo>
                  <a:lnTo>
                    <a:pt x="62356" y="67818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9" name="object 67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471927" y="3860266"/>
              <a:ext cx="946403" cy="513613"/>
            </a:xfrm>
            <a:prstGeom prst="rect">
              <a:avLst/>
            </a:prstGeom>
          </p:spPr>
        </p:pic>
        <p:sp>
          <p:nvSpPr>
            <p:cNvPr id="70" name="object 68"/>
            <p:cNvSpPr/>
            <p:nvPr/>
          </p:nvSpPr>
          <p:spPr>
            <a:xfrm>
              <a:off x="2640329" y="3968115"/>
              <a:ext cx="614680" cy="226695"/>
            </a:xfrm>
            <a:custGeom>
              <a:avLst/>
              <a:gdLst/>
              <a:ahLst/>
              <a:cxnLst/>
              <a:rect l="l" t="t" r="r" b="b"/>
              <a:pathLst>
                <a:path w="614679" h="226695">
                  <a:moveTo>
                    <a:pt x="93471" y="116712"/>
                  </a:moveTo>
                  <a:lnTo>
                    <a:pt x="0" y="203835"/>
                  </a:lnTo>
                  <a:lnTo>
                    <a:pt x="125856" y="226314"/>
                  </a:lnTo>
                  <a:lnTo>
                    <a:pt x="94949" y="200533"/>
                  </a:lnTo>
                  <a:lnTo>
                    <a:pt x="78486" y="200533"/>
                  </a:lnTo>
                  <a:lnTo>
                    <a:pt x="67690" y="163957"/>
                  </a:lnTo>
                  <a:lnTo>
                    <a:pt x="79851" y="160366"/>
                  </a:lnTo>
                  <a:lnTo>
                    <a:pt x="93471" y="116712"/>
                  </a:lnTo>
                  <a:close/>
                </a:path>
                <a:path w="614679" h="226695">
                  <a:moveTo>
                    <a:pt x="73109" y="182315"/>
                  </a:moveTo>
                  <a:lnTo>
                    <a:pt x="78486" y="200533"/>
                  </a:lnTo>
                  <a:lnTo>
                    <a:pt x="90645" y="196942"/>
                  </a:lnTo>
                  <a:lnTo>
                    <a:pt x="73109" y="182315"/>
                  </a:lnTo>
                  <a:close/>
                </a:path>
                <a:path w="614679" h="226695">
                  <a:moveTo>
                    <a:pt x="90645" y="196942"/>
                  </a:moveTo>
                  <a:lnTo>
                    <a:pt x="78486" y="200533"/>
                  </a:lnTo>
                  <a:lnTo>
                    <a:pt x="94949" y="200533"/>
                  </a:lnTo>
                  <a:lnTo>
                    <a:pt x="90645" y="196942"/>
                  </a:lnTo>
                  <a:close/>
                </a:path>
                <a:path w="614679" h="226695">
                  <a:moveTo>
                    <a:pt x="523526" y="29371"/>
                  </a:moveTo>
                  <a:lnTo>
                    <a:pt x="79851" y="160366"/>
                  </a:lnTo>
                  <a:lnTo>
                    <a:pt x="73057" y="182140"/>
                  </a:lnTo>
                  <a:lnTo>
                    <a:pt x="73109" y="182315"/>
                  </a:lnTo>
                  <a:lnTo>
                    <a:pt x="90645" y="196942"/>
                  </a:lnTo>
                  <a:lnTo>
                    <a:pt x="534320" y="65947"/>
                  </a:lnTo>
                  <a:lnTo>
                    <a:pt x="541114" y="44173"/>
                  </a:lnTo>
                  <a:lnTo>
                    <a:pt x="541062" y="43998"/>
                  </a:lnTo>
                  <a:lnTo>
                    <a:pt x="523526" y="29371"/>
                  </a:lnTo>
                  <a:close/>
                </a:path>
                <a:path w="614679" h="226695">
                  <a:moveTo>
                    <a:pt x="79851" y="160366"/>
                  </a:moveTo>
                  <a:lnTo>
                    <a:pt x="67690" y="163957"/>
                  </a:lnTo>
                  <a:lnTo>
                    <a:pt x="73057" y="182140"/>
                  </a:lnTo>
                  <a:lnTo>
                    <a:pt x="79851" y="160366"/>
                  </a:lnTo>
                  <a:close/>
                </a:path>
                <a:path w="614679" h="226695">
                  <a:moveTo>
                    <a:pt x="610629" y="25781"/>
                  </a:moveTo>
                  <a:lnTo>
                    <a:pt x="535686" y="25781"/>
                  </a:lnTo>
                  <a:lnTo>
                    <a:pt x="546481" y="62357"/>
                  </a:lnTo>
                  <a:lnTo>
                    <a:pt x="534320" y="65947"/>
                  </a:lnTo>
                  <a:lnTo>
                    <a:pt x="520700" y="109601"/>
                  </a:lnTo>
                  <a:lnTo>
                    <a:pt x="610629" y="25781"/>
                  </a:lnTo>
                  <a:close/>
                </a:path>
                <a:path w="614679" h="226695">
                  <a:moveTo>
                    <a:pt x="541114" y="44173"/>
                  </a:moveTo>
                  <a:lnTo>
                    <a:pt x="534320" y="65947"/>
                  </a:lnTo>
                  <a:lnTo>
                    <a:pt x="546481" y="62357"/>
                  </a:lnTo>
                  <a:lnTo>
                    <a:pt x="541114" y="44173"/>
                  </a:lnTo>
                  <a:close/>
                </a:path>
                <a:path w="614679" h="226695">
                  <a:moveTo>
                    <a:pt x="535686" y="25781"/>
                  </a:moveTo>
                  <a:lnTo>
                    <a:pt x="523526" y="29371"/>
                  </a:lnTo>
                  <a:lnTo>
                    <a:pt x="541062" y="43998"/>
                  </a:lnTo>
                  <a:lnTo>
                    <a:pt x="535686" y="25781"/>
                  </a:lnTo>
                  <a:close/>
                </a:path>
                <a:path w="614679" h="226695">
                  <a:moveTo>
                    <a:pt x="488314" y="0"/>
                  </a:moveTo>
                  <a:lnTo>
                    <a:pt x="523526" y="29371"/>
                  </a:lnTo>
                  <a:lnTo>
                    <a:pt x="535686" y="25781"/>
                  </a:lnTo>
                  <a:lnTo>
                    <a:pt x="610629" y="25781"/>
                  </a:lnTo>
                  <a:lnTo>
                    <a:pt x="614171" y="22479"/>
                  </a:lnTo>
                  <a:lnTo>
                    <a:pt x="488314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1" name="object 6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259835" y="4375429"/>
              <a:ext cx="577621" cy="693394"/>
            </a:xfrm>
            <a:prstGeom prst="rect">
              <a:avLst/>
            </a:prstGeom>
          </p:spPr>
        </p:pic>
        <p:sp>
          <p:nvSpPr>
            <p:cNvPr id="72" name="object 70"/>
            <p:cNvSpPr/>
            <p:nvPr/>
          </p:nvSpPr>
          <p:spPr>
            <a:xfrm>
              <a:off x="3428237" y="4505705"/>
              <a:ext cx="245745" cy="361315"/>
            </a:xfrm>
            <a:custGeom>
              <a:avLst/>
              <a:gdLst/>
              <a:ahLst/>
              <a:cxnLst/>
              <a:rect l="l" t="t" r="r" b="b"/>
              <a:pathLst>
                <a:path w="245745" h="361314">
                  <a:moveTo>
                    <a:pt x="16890" y="234569"/>
                  </a:moveTo>
                  <a:lnTo>
                    <a:pt x="0" y="361188"/>
                  </a:lnTo>
                  <a:lnTo>
                    <a:pt x="93374" y="308864"/>
                  </a:lnTo>
                  <a:lnTo>
                    <a:pt x="58547" y="308864"/>
                  </a:lnTo>
                  <a:lnTo>
                    <a:pt x="42893" y="298196"/>
                  </a:lnTo>
                  <a:lnTo>
                    <a:pt x="42763" y="298108"/>
                  </a:lnTo>
                  <a:lnTo>
                    <a:pt x="27050" y="287401"/>
                  </a:lnTo>
                  <a:lnTo>
                    <a:pt x="34150" y="276955"/>
                  </a:lnTo>
                  <a:lnTo>
                    <a:pt x="16890" y="234569"/>
                  </a:lnTo>
                  <a:close/>
                </a:path>
                <a:path w="245745" h="361314">
                  <a:moveTo>
                    <a:pt x="42893" y="298196"/>
                  </a:moveTo>
                  <a:lnTo>
                    <a:pt x="58547" y="308864"/>
                  </a:lnTo>
                  <a:lnTo>
                    <a:pt x="65682" y="298365"/>
                  </a:lnTo>
                  <a:lnTo>
                    <a:pt x="42893" y="298196"/>
                  </a:lnTo>
                  <a:close/>
                </a:path>
                <a:path w="245745" h="361314">
                  <a:moveTo>
                    <a:pt x="65682" y="298365"/>
                  </a:moveTo>
                  <a:lnTo>
                    <a:pt x="58547" y="308864"/>
                  </a:lnTo>
                  <a:lnTo>
                    <a:pt x="93374" y="308864"/>
                  </a:lnTo>
                  <a:lnTo>
                    <a:pt x="111506" y="298704"/>
                  </a:lnTo>
                  <a:lnTo>
                    <a:pt x="65682" y="298365"/>
                  </a:lnTo>
                  <a:close/>
                </a:path>
                <a:path w="245745" h="361314">
                  <a:moveTo>
                    <a:pt x="179681" y="62822"/>
                  </a:moveTo>
                  <a:lnTo>
                    <a:pt x="34150" y="276955"/>
                  </a:lnTo>
                  <a:lnTo>
                    <a:pt x="42763" y="298108"/>
                  </a:lnTo>
                  <a:lnTo>
                    <a:pt x="42893" y="298196"/>
                  </a:lnTo>
                  <a:lnTo>
                    <a:pt x="65682" y="298365"/>
                  </a:lnTo>
                  <a:lnTo>
                    <a:pt x="211187" y="84271"/>
                  </a:lnTo>
                  <a:lnTo>
                    <a:pt x="202600" y="63079"/>
                  </a:lnTo>
                  <a:lnTo>
                    <a:pt x="202470" y="62991"/>
                  </a:lnTo>
                  <a:lnTo>
                    <a:pt x="179681" y="62822"/>
                  </a:lnTo>
                  <a:close/>
                </a:path>
                <a:path w="245745" h="361314">
                  <a:moveTo>
                    <a:pt x="34150" y="276955"/>
                  </a:moveTo>
                  <a:lnTo>
                    <a:pt x="27050" y="287401"/>
                  </a:lnTo>
                  <a:lnTo>
                    <a:pt x="42763" y="298108"/>
                  </a:lnTo>
                  <a:lnTo>
                    <a:pt x="34150" y="276955"/>
                  </a:lnTo>
                  <a:close/>
                </a:path>
                <a:path w="245745" h="361314">
                  <a:moveTo>
                    <a:pt x="238331" y="52324"/>
                  </a:moveTo>
                  <a:lnTo>
                    <a:pt x="186816" y="52324"/>
                  </a:lnTo>
                  <a:lnTo>
                    <a:pt x="202470" y="62991"/>
                  </a:lnTo>
                  <a:lnTo>
                    <a:pt x="202600" y="63079"/>
                  </a:lnTo>
                  <a:lnTo>
                    <a:pt x="218312" y="73787"/>
                  </a:lnTo>
                  <a:lnTo>
                    <a:pt x="211187" y="84271"/>
                  </a:lnTo>
                  <a:lnTo>
                    <a:pt x="228346" y="126619"/>
                  </a:lnTo>
                  <a:lnTo>
                    <a:pt x="238331" y="52324"/>
                  </a:lnTo>
                  <a:close/>
                </a:path>
                <a:path w="245745" h="361314">
                  <a:moveTo>
                    <a:pt x="202600" y="63079"/>
                  </a:moveTo>
                  <a:lnTo>
                    <a:pt x="211187" y="84271"/>
                  </a:lnTo>
                  <a:lnTo>
                    <a:pt x="218312" y="73787"/>
                  </a:lnTo>
                  <a:lnTo>
                    <a:pt x="202600" y="63079"/>
                  </a:lnTo>
                  <a:close/>
                </a:path>
                <a:path w="245745" h="361314">
                  <a:moveTo>
                    <a:pt x="186816" y="52324"/>
                  </a:moveTo>
                  <a:lnTo>
                    <a:pt x="179681" y="62822"/>
                  </a:lnTo>
                  <a:lnTo>
                    <a:pt x="202470" y="62991"/>
                  </a:lnTo>
                  <a:lnTo>
                    <a:pt x="186816" y="52324"/>
                  </a:lnTo>
                  <a:close/>
                </a:path>
                <a:path w="245745" h="361314">
                  <a:moveTo>
                    <a:pt x="245363" y="0"/>
                  </a:moveTo>
                  <a:lnTo>
                    <a:pt x="133858" y="62484"/>
                  </a:lnTo>
                  <a:lnTo>
                    <a:pt x="179681" y="62822"/>
                  </a:lnTo>
                  <a:lnTo>
                    <a:pt x="186816" y="52324"/>
                  </a:lnTo>
                  <a:lnTo>
                    <a:pt x="238331" y="52324"/>
                  </a:lnTo>
                  <a:lnTo>
                    <a:pt x="245363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3" name="object 7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469891" y="4370832"/>
              <a:ext cx="638530" cy="754380"/>
            </a:xfrm>
            <a:prstGeom prst="rect">
              <a:avLst/>
            </a:prstGeom>
          </p:spPr>
        </p:pic>
        <p:sp>
          <p:nvSpPr>
            <p:cNvPr id="74" name="object 72"/>
            <p:cNvSpPr/>
            <p:nvPr/>
          </p:nvSpPr>
          <p:spPr>
            <a:xfrm>
              <a:off x="4638294" y="4501133"/>
              <a:ext cx="306705" cy="422275"/>
            </a:xfrm>
            <a:custGeom>
              <a:avLst/>
              <a:gdLst/>
              <a:ahLst/>
              <a:cxnLst/>
              <a:rect l="l" t="t" r="r" b="b"/>
              <a:pathLst>
                <a:path w="306704" h="422275">
                  <a:moveTo>
                    <a:pt x="238691" y="361358"/>
                  </a:moveTo>
                  <a:lnTo>
                    <a:pt x="192912" y="363220"/>
                  </a:lnTo>
                  <a:lnTo>
                    <a:pt x="306323" y="422148"/>
                  </a:lnTo>
                  <a:lnTo>
                    <a:pt x="297976" y="371602"/>
                  </a:lnTo>
                  <a:lnTo>
                    <a:pt x="246125" y="371602"/>
                  </a:lnTo>
                  <a:lnTo>
                    <a:pt x="238691" y="361358"/>
                  </a:lnTo>
                  <a:close/>
                </a:path>
                <a:path w="306704" h="422275">
                  <a:moveTo>
                    <a:pt x="261552" y="360428"/>
                  </a:moveTo>
                  <a:lnTo>
                    <a:pt x="238691" y="361358"/>
                  </a:lnTo>
                  <a:lnTo>
                    <a:pt x="246125" y="371602"/>
                  </a:lnTo>
                  <a:lnTo>
                    <a:pt x="261552" y="360428"/>
                  </a:lnTo>
                  <a:close/>
                </a:path>
                <a:path w="306704" h="422275">
                  <a:moveTo>
                    <a:pt x="285495" y="296037"/>
                  </a:moveTo>
                  <a:lnTo>
                    <a:pt x="269559" y="339015"/>
                  </a:lnTo>
                  <a:lnTo>
                    <a:pt x="276986" y="349250"/>
                  </a:lnTo>
                  <a:lnTo>
                    <a:pt x="246125" y="371602"/>
                  </a:lnTo>
                  <a:lnTo>
                    <a:pt x="297976" y="371602"/>
                  </a:lnTo>
                  <a:lnTo>
                    <a:pt x="285495" y="296037"/>
                  </a:lnTo>
                  <a:close/>
                </a:path>
                <a:path w="306704" h="422275">
                  <a:moveTo>
                    <a:pt x="67632" y="60789"/>
                  </a:moveTo>
                  <a:lnTo>
                    <a:pt x="44771" y="61719"/>
                  </a:lnTo>
                  <a:lnTo>
                    <a:pt x="36764" y="83132"/>
                  </a:lnTo>
                  <a:lnTo>
                    <a:pt x="238691" y="361358"/>
                  </a:lnTo>
                  <a:lnTo>
                    <a:pt x="261552" y="360428"/>
                  </a:lnTo>
                  <a:lnTo>
                    <a:pt x="269559" y="339015"/>
                  </a:lnTo>
                  <a:lnTo>
                    <a:pt x="67632" y="60789"/>
                  </a:lnTo>
                  <a:close/>
                </a:path>
                <a:path w="306704" h="422275">
                  <a:moveTo>
                    <a:pt x="269559" y="339015"/>
                  </a:moveTo>
                  <a:lnTo>
                    <a:pt x="261643" y="360363"/>
                  </a:lnTo>
                  <a:lnTo>
                    <a:pt x="276986" y="349250"/>
                  </a:lnTo>
                  <a:lnTo>
                    <a:pt x="269559" y="339015"/>
                  </a:lnTo>
                  <a:close/>
                </a:path>
                <a:path w="306704" h="422275">
                  <a:moveTo>
                    <a:pt x="0" y="0"/>
                  </a:moveTo>
                  <a:lnTo>
                    <a:pt x="20827" y="126111"/>
                  </a:lnTo>
                  <a:lnTo>
                    <a:pt x="36764" y="83132"/>
                  </a:lnTo>
                  <a:lnTo>
                    <a:pt x="29336" y="72898"/>
                  </a:lnTo>
                  <a:lnTo>
                    <a:pt x="60197" y="50546"/>
                  </a:lnTo>
                  <a:lnTo>
                    <a:pt x="97279" y="50546"/>
                  </a:lnTo>
                  <a:lnTo>
                    <a:pt x="0" y="0"/>
                  </a:lnTo>
                  <a:close/>
                </a:path>
                <a:path w="306704" h="422275">
                  <a:moveTo>
                    <a:pt x="44680" y="61784"/>
                  </a:moveTo>
                  <a:lnTo>
                    <a:pt x="29336" y="72898"/>
                  </a:lnTo>
                  <a:lnTo>
                    <a:pt x="36764" y="83132"/>
                  </a:lnTo>
                  <a:lnTo>
                    <a:pt x="44680" y="61784"/>
                  </a:lnTo>
                  <a:close/>
                </a:path>
                <a:path w="306704" h="422275">
                  <a:moveTo>
                    <a:pt x="60197" y="50546"/>
                  </a:moveTo>
                  <a:lnTo>
                    <a:pt x="44771" y="61719"/>
                  </a:lnTo>
                  <a:lnTo>
                    <a:pt x="67632" y="60789"/>
                  </a:lnTo>
                  <a:lnTo>
                    <a:pt x="60197" y="50546"/>
                  </a:lnTo>
                  <a:close/>
                </a:path>
                <a:path w="306704" h="422275">
                  <a:moveTo>
                    <a:pt x="97279" y="50546"/>
                  </a:moveTo>
                  <a:lnTo>
                    <a:pt x="60197" y="50546"/>
                  </a:lnTo>
                  <a:lnTo>
                    <a:pt x="67632" y="60789"/>
                  </a:lnTo>
                  <a:lnTo>
                    <a:pt x="113410" y="58928"/>
                  </a:lnTo>
                  <a:lnTo>
                    <a:pt x="97279" y="50546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5" name="object 73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988051" y="3800868"/>
              <a:ext cx="1005865" cy="573011"/>
            </a:xfrm>
            <a:prstGeom prst="rect">
              <a:avLst/>
            </a:prstGeom>
          </p:spPr>
        </p:pic>
        <p:sp>
          <p:nvSpPr>
            <p:cNvPr id="76" name="object 74"/>
            <p:cNvSpPr/>
            <p:nvPr/>
          </p:nvSpPr>
          <p:spPr>
            <a:xfrm>
              <a:off x="5156453" y="3915791"/>
              <a:ext cx="673735" cy="271780"/>
            </a:xfrm>
            <a:custGeom>
              <a:avLst/>
              <a:gdLst/>
              <a:ahLst/>
              <a:cxnLst/>
              <a:rect l="l" t="t" r="r" b="b"/>
              <a:pathLst>
                <a:path w="673735" h="271779">
                  <a:moveTo>
                    <a:pt x="583537" y="244136"/>
                  </a:moveTo>
                  <a:lnTo>
                    <a:pt x="546735" y="271525"/>
                  </a:lnTo>
                  <a:lnTo>
                    <a:pt x="673608" y="256158"/>
                  </a:lnTo>
                  <a:lnTo>
                    <a:pt x="666191" y="248411"/>
                  </a:lnTo>
                  <a:lnTo>
                    <a:pt x="595503" y="248411"/>
                  </a:lnTo>
                  <a:lnTo>
                    <a:pt x="583537" y="244136"/>
                  </a:lnTo>
                  <a:close/>
                </a:path>
                <a:path w="673735" h="271779">
                  <a:moveTo>
                    <a:pt x="601853" y="230504"/>
                  </a:moveTo>
                  <a:lnTo>
                    <a:pt x="583537" y="244136"/>
                  </a:lnTo>
                  <a:lnTo>
                    <a:pt x="595503" y="248411"/>
                  </a:lnTo>
                  <a:lnTo>
                    <a:pt x="601853" y="230504"/>
                  </a:lnTo>
                  <a:close/>
                </a:path>
                <a:path w="673735" h="271779">
                  <a:moveTo>
                    <a:pt x="585216" y="163829"/>
                  </a:moveTo>
                  <a:lnTo>
                    <a:pt x="596325" y="208352"/>
                  </a:lnTo>
                  <a:lnTo>
                    <a:pt x="608203" y="212597"/>
                  </a:lnTo>
                  <a:lnTo>
                    <a:pt x="595503" y="248411"/>
                  </a:lnTo>
                  <a:lnTo>
                    <a:pt x="666191" y="248411"/>
                  </a:lnTo>
                  <a:lnTo>
                    <a:pt x="585216" y="163829"/>
                  </a:lnTo>
                  <a:close/>
                </a:path>
                <a:path w="673735" h="271779">
                  <a:moveTo>
                    <a:pt x="90069" y="27390"/>
                  </a:moveTo>
                  <a:lnTo>
                    <a:pt x="71755" y="41020"/>
                  </a:lnTo>
                  <a:lnTo>
                    <a:pt x="77294" y="63222"/>
                  </a:lnTo>
                  <a:lnTo>
                    <a:pt x="583537" y="244136"/>
                  </a:lnTo>
                  <a:lnTo>
                    <a:pt x="601853" y="230504"/>
                  </a:lnTo>
                  <a:lnTo>
                    <a:pt x="596325" y="208352"/>
                  </a:lnTo>
                  <a:lnTo>
                    <a:pt x="90069" y="27390"/>
                  </a:lnTo>
                  <a:close/>
                </a:path>
                <a:path w="673735" h="271779">
                  <a:moveTo>
                    <a:pt x="596325" y="208352"/>
                  </a:moveTo>
                  <a:lnTo>
                    <a:pt x="601853" y="230504"/>
                  </a:lnTo>
                  <a:lnTo>
                    <a:pt x="608203" y="212597"/>
                  </a:lnTo>
                  <a:lnTo>
                    <a:pt x="596325" y="208352"/>
                  </a:lnTo>
                  <a:close/>
                </a:path>
                <a:path w="673735" h="271779">
                  <a:moveTo>
                    <a:pt x="126873" y="0"/>
                  </a:moveTo>
                  <a:lnTo>
                    <a:pt x="0" y="15366"/>
                  </a:lnTo>
                  <a:lnTo>
                    <a:pt x="88392" y="107695"/>
                  </a:lnTo>
                  <a:lnTo>
                    <a:pt x="77294" y="63222"/>
                  </a:lnTo>
                  <a:lnTo>
                    <a:pt x="65278" y="58927"/>
                  </a:lnTo>
                  <a:lnTo>
                    <a:pt x="78105" y="23113"/>
                  </a:lnTo>
                  <a:lnTo>
                    <a:pt x="95815" y="23113"/>
                  </a:lnTo>
                  <a:lnTo>
                    <a:pt x="126873" y="0"/>
                  </a:lnTo>
                  <a:close/>
                </a:path>
                <a:path w="673735" h="271779">
                  <a:moveTo>
                    <a:pt x="78105" y="23113"/>
                  </a:moveTo>
                  <a:lnTo>
                    <a:pt x="65278" y="58927"/>
                  </a:lnTo>
                  <a:lnTo>
                    <a:pt x="77294" y="63222"/>
                  </a:lnTo>
                  <a:lnTo>
                    <a:pt x="71755" y="41020"/>
                  </a:lnTo>
                  <a:lnTo>
                    <a:pt x="90069" y="27390"/>
                  </a:lnTo>
                  <a:lnTo>
                    <a:pt x="78105" y="23113"/>
                  </a:lnTo>
                  <a:close/>
                </a:path>
                <a:path w="673735" h="271779">
                  <a:moveTo>
                    <a:pt x="95815" y="23113"/>
                  </a:moveTo>
                  <a:lnTo>
                    <a:pt x="78105" y="23113"/>
                  </a:lnTo>
                  <a:lnTo>
                    <a:pt x="90069" y="27390"/>
                  </a:lnTo>
                  <a:lnTo>
                    <a:pt x="95815" y="23113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7" name="object 75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864607" y="2895587"/>
              <a:ext cx="822985" cy="633996"/>
            </a:xfrm>
            <a:prstGeom prst="rect">
              <a:avLst/>
            </a:prstGeom>
          </p:spPr>
        </p:pic>
        <p:sp>
          <p:nvSpPr>
            <p:cNvPr id="78" name="object 76"/>
            <p:cNvSpPr/>
            <p:nvPr/>
          </p:nvSpPr>
          <p:spPr>
            <a:xfrm>
              <a:off x="5033009" y="3025902"/>
              <a:ext cx="490855" cy="302260"/>
            </a:xfrm>
            <a:custGeom>
              <a:avLst/>
              <a:gdLst/>
              <a:ahLst/>
              <a:cxnLst/>
              <a:rect l="l" t="t" r="r" b="b"/>
              <a:pathLst>
                <a:path w="490854" h="302260">
                  <a:moveTo>
                    <a:pt x="67437" y="193167"/>
                  </a:moveTo>
                  <a:lnTo>
                    <a:pt x="0" y="301751"/>
                  </a:lnTo>
                  <a:lnTo>
                    <a:pt x="127253" y="290575"/>
                  </a:lnTo>
                  <a:lnTo>
                    <a:pt x="99938" y="278002"/>
                  </a:lnTo>
                  <a:lnTo>
                    <a:pt x="74929" y="278002"/>
                  </a:lnTo>
                  <a:lnTo>
                    <a:pt x="65040" y="261939"/>
                  </a:lnTo>
                  <a:lnTo>
                    <a:pt x="64897" y="261874"/>
                  </a:lnTo>
                  <a:lnTo>
                    <a:pt x="64902" y="261716"/>
                  </a:lnTo>
                  <a:lnTo>
                    <a:pt x="54990" y="245618"/>
                  </a:lnTo>
                  <a:lnTo>
                    <a:pt x="65742" y="239002"/>
                  </a:lnTo>
                  <a:lnTo>
                    <a:pt x="67437" y="193167"/>
                  </a:lnTo>
                  <a:close/>
                </a:path>
                <a:path w="490854" h="302260">
                  <a:moveTo>
                    <a:pt x="65040" y="261939"/>
                  </a:moveTo>
                  <a:lnTo>
                    <a:pt x="74929" y="278002"/>
                  </a:lnTo>
                  <a:lnTo>
                    <a:pt x="85635" y="271419"/>
                  </a:lnTo>
                  <a:lnTo>
                    <a:pt x="65040" y="261939"/>
                  </a:lnTo>
                  <a:close/>
                </a:path>
                <a:path w="490854" h="302260">
                  <a:moveTo>
                    <a:pt x="85635" y="271419"/>
                  </a:moveTo>
                  <a:lnTo>
                    <a:pt x="74929" y="278002"/>
                  </a:lnTo>
                  <a:lnTo>
                    <a:pt x="99938" y="278002"/>
                  </a:lnTo>
                  <a:lnTo>
                    <a:pt x="85635" y="271419"/>
                  </a:lnTo>
                  <a:close/>
                </a:path>
                <a:path w="490854" h="302260">
                  <a:moveTo>
                    <a:pt x="404977" y="30279"/>
                  </a:moveTo>
                  <a:lnTo>
                    <a:pt x="65742" y="239002"/>
                  </a:lnTo>
                  <a:lnTo>
                    <a:pt x="64902" y="261716"/>
                  </a:lnTo>
                  <a:lnTo>
                    <a:pt x="65040" y="261939"/>
                  </a:lnTo>
                  <a:lnTo>
                    <a:pt x="85635" y="271419"/>
                  </a:lnTo>
                  <a:lnTo>
                    <a:pt x="424985" y="62745"/>
                  </a:lnTo>
                  <a:lnTo>
                    <a:pt x="425827" y="39975"/>
                  </a:lnTo>
                  <a:lnTo>
                    <a:pt x="425742" y="39837"/>
                  </a:lnTo>
                  <a:lnTo>
                    <a:pt x="404977" y="30279"/>
                  </a:lnTo>
                  <a:close/>
                </a:path>
                <a:path w="490854" h="302260">
                  <a:moveTo>
                    <a:pt x="65742" y="239002"/>
                  </a:moveTo>
                  <a:lnTo>
                    <a:pt x="54990" y="245618"/>
                  </a:lnTo>
                  <a:lnTo>
                    <a:pt x="64902" y="261716"/>
                  </a:lnTo>
                  <a:lnTo>
                    <a:pt x="65742" y="239002"/>
                  </a:lnTo>
                  <a:close/>
                </a:path>
                <a:path w="490854" h="302260">
                  <a:moveTo>
                    <a:pt x="476057" y="23622"/>
                  </a:moveTo>
                  <a:lnTo>
                    <a:pt x="415798" y="23622"/>
                  </a:lnTo>
                  <a:lnTo>
                    <a:pt x="435737" y="56134"/>
                  </a:lnTo>
                  <a:lnTo>
                    <a:pt x="424985" y="62745"/>
                  </a:lnTo>
                  <a:lnTo>
                    <a:pt x="423290" y="108585"/>
                  </a:lnTo>
                  <a:lnTo>
                    <a:pt x="476057" y="23622"/>
                  </a:lnTo>
                  <a:close/>
                </a:path>
                <a:path w="490854" h="302260">
                  <a:moveTo>
                    <a:pt x="425827" y="39975"/>
                  </a:moveTo>
                  <a:lnTo>
                    <a:pt x="424985" y="62745"/>
                  </a:lnTo>
                  <a:lnTo>
                    <a:pt x="435737" y="56134"/>
                  </a:lnTo>
                  <a:lnTo>
                    <a:pt x="425827" y="39975"/>
                  </a:lnTo>
                  <a:close/>
                </a:path>
                <a:path w="490854" h="302260">
                  <a:moveTo>
                    <a:pt x="415798" y="23622"/>
                  </a:moveTo>
                  <a:lnTo>
                    <a:pt x="404977" y="30279"/>
                  </a:lnTo>
                  <a:lnTo>
                    <a:pt x="425742" y="39837"/>
                  </a:lnTo>
                  <a:lnTo>
                    <a:pt x="415798" y="23622"/>
                  </a:lnTo>
                  <a:close/>
                </a:path>
                <a:path w="490854" h="302260">
                  <a:moveTo>
                    <a:pt x="490727" y="0"/>
                  </a:moveTo>
                  <a:lnTo>
                    <a:pt x="363474" y="11175"/>
                  </a:lnTo>
                  <a:lnTo>
                    <a:pt x="404977" y="30279"/>
                  </a:lnTo>
                  <a:lnTo>
                    <a:pt x="415798" y="23622"/>
                  </a:lnTo>
                  <a:lnTo>
                    <a:pt x="476057" y="23622"/>
                  </a:lnTo>
                  <a:lnTo>
                    <a:pt x="490727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9" name="object 77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074163" y="2115299"/>
              <a:ext cx="2298191" cy="1018044"/>
            </a:xfrm>
            <a:prstGeom prst="rect">
              <a:avLst/>
            </a:prstGeom>
          </p:spPr>
        </p:pic>
        <p:sp>
          <p:nvSpPr>
            <p:cNvPr id="80" name="object 78"/>
            <p:cNvSpPr/>
            <p:nvPr/>
          </p:nvSpPr>
          <p:spPr>
            <a:xfrm>
              <a:off x="2225801" y="2337054"/>
              <a:ext cx="1995170" cy="12700"/>
            </a:xfrm>
            <a:custGeom>
              <a:avLst/>
              <a:gdLst/>
              <a:ahLst/>
              <a:cxnLst/>
              <a:rect l="l" t="t" r="r" b="b"/>
              <a:pathLst>
                <a:path w="1995170" h="12700">
                  <a:moveTo>
                    <a:pt x="0" y="12192"/>
                  </a:moveTo>
                  <a:lnTo>
                    <a:pt x="1994915" y="0"/>
                  </a:lnTo>
                </a:path>
              </a:pathLst>
            </a:custGeom>
            <a:ln w="38099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79"/>
            <p:cNvSpPr/>
            <p:nvPr/>
          </p:nvSpPr>
          <p:spPr>
            <a:xfrm>
              <a:off x="4151375" y="2343150"/>
              <a:ext cx="114300" cy="588645"/>
            </a:xfrm>
            <a:custGeom>
              <a:avLst/>
              <a:gdLst/>
              <a:ahLst/>
              <a:cxnLst/>
              <a:rect l="l" t="t" r="r" b="b"/>
              <a:pathLst>
                <a:path w="114300" h="588644">
                  <a:moveTo>
                    <a:pt x="0" y="473963"/>
                  </a:moveTo>
                  <a:lnTo>
                    <a:pt x="57150" y="588263"/>
                  </a:lnTo>
                  <a:lnTo>
                    <a:pt x="95250" y="512063"/>
                  </a:lnTo>
                  <a:lnTo>
                    <a:pt x="38100" y="512063"/>
                  </a:lnTo>
                  <a:lnTo>
                    <a:pt x="38100" y="499363"/>
                  </a:lnTo>
                  <a:lnTo>
                    <a:pt x="0" y="473963"/>
                  </a:lnTo>
                  <a:close/>
                </a:path>
                <a:path w="114300" h="588644">
                  <a:moveTo>
                    <a:pt x="38100" y="499363"/>
                  </a:moveTo>
                  <a:lnTo>
                    <a:pt x="38100" y="512063"/>
                  </a:lnTo>
                  <a:lnTo>
                    <a:pt x="57150" y="512063"/>
                  </a:lnTo>
                  <a:lnTo>
                    <a:pt x="38100" y="499363"/>
                  </a:lnTo>
                  <a:close/>
                </a:path>
                <a:path w="114300" h="588644">
                  <a:moveTo>
                    <a:pt x="76200" y="0"/>
                  </a:moveTo>
                  <a:lnTo>
                    <a:pt x="38100" y="0"/>
                  </a:lnTo>
                  <a:lnTo>
                    <a:pt x="38100" y="499363"/>
                  </a:lnTo>
                  <a:lnTo>
                    <a:pt x="57150" y="512063"/>
                  </a:lnTo>
                  <a:lnTo>
                    <a:pt x="76200" y="499363"/>
                  </a:lnTo>
                  <a:lnTo>
                    <a:pt x="76200" y="0"/>
                  </a:lnTo>
                  <a:close/>
                </a:path>
                <a:path w="114300" h="588644">
                  <a:moveTo>
                    <a:pt x="76200" y="499363"/>
                  </a:moveTo>
                  <a:lnTo>
                    <a:pt x="57150" y="512063"/>
                  </a:lnTo>
                  <a:lnTo>
                    <a:pt x="76200" y="512063"/>
                  </a:lnTo>
                  <a:lnTo>
                    <a:pt x="76200" y="499363"/>
                  </a:lnTo>
                  <a:close/>
                </a:path>
                <a:path w="114300" h="588644">
                  <a:moveTo>
                    <a:pt x="114300" y="473963"/>
                  </a:moveTo>
                  <a:lnTo>
                    <a:pt x="76200" y="499363"/>
                  </a:lnTo>
                  <a:lnTo>
                    <a:pt x="76200" y="512063"/>
                  </a:lnTo>
                  <a:lnTo>
                    <a:pt x="95250" y="512063"/>
                  </a:lnTo>
                  <a:lnTo>
                    <a:pt x="114300" y="473963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2" name="object 80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2185415" y="2349246"/>
              <a:ext cx="114300" cy="134112"/>
            </a:xfrm>
            <a:prstGeom prst="rect">
              <a:avLst/>
            </a:prstGeom>
          </p:spPr>
        </p:pic>
        <p:sp>
          <p:nvSpPr>
            <p:cNvPr id="83" name="object 81"/>
            <p:cNvSpPr/>
            <p:nvPr/>
          </p:nvSpPr>
          <p:spPr>
            <a:xfrm>
              <a:off x="2628137" y="2131314"/>
              <a:ext cx="0" cy="219710"/>
            </a:xfrm>
            <a:custGeom>
              <a:avLst/>
              <a:gdLst/>
              <a:ahLst/>
              <a:cxnLst/>
              <a:rect l="l" t="t" r="r" b="b"/>
              <a:pathLst>
                <a:path h="219710">
                  <a:moveTo>
                    <a:pt x="0" y="0"/>
                  </a:moveTo>
                  <a:lnTo>
                    <a:pt x="0" y="219456"/>
                  </a:lnTo>
                </a:path>
              </a:pathLst>
            </a:custGeom>
            <a:ln w="38100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2"/>
            <p:cNvSpPr/>
            <p:nvPr/>
          </p:nvSpPr>
          <p:spPr>
            <a:xfrm>
              <a:off x="7148321" y="5108829"/>
              <a:ext cx="487680" cy="115570"/>
            </a:xfrm>
            <a:custGeom>
              <a:avLst/>
              <a:gdLst/>
              <a:ahLst/>
              <a:cxnLst/>
              <a:rect l="l" t="t" r="r" b="b"/>
              <a:pathLst>
                <a:path w="487679" h="115570">
                  <a:moveTo>
                    <a:pt x="114173" y="762"/>
                  </a:moveTo>
                  <a:lnTo>
                    <a:pt x="0" y="58293"/>
                  </a:lnTo>
                  <a:lnTo>
                    <a:pt x="114426" y="115062"/>
                  </a:lnTo>
                  <a:lnTo>
                    <a:pt x="88970" y="77089"/>
                  </a:lnTo>
                  <a:lnTo>
                    <a:pt x="76200" y="77089"/>
                  </a:lnTo>
                  <a:lnTo>
                    <a:pt x="76200" y="38989"/>
                  </a:lnTo>
                  <a:lnTo>
                    <a:pt x="88855" y="38950"/>
                  </a:lnTo>
                  <a:lnTo>
                    <a:pt x="114173" y="762"/>
                  </a:lnTo>
                  <a:close/>
                </a:path>
                <a:path w="487679" h="115570">
                  <a:moveTo>
                    <a:pt x="449793" y="37973"/>
                  </a:moveTo>
                  <a:lnTo>
                    <a:pt x="411479" y="37973"/>
                  </a:lnTo>
                  <a:lnTo>
                    <a:pt x="411479" y="76073"/>
                  </a:lnTo>
                  <a:lnTo>
                    <a:pt x="398824" y="76111"/>
                  </a:lnTo>
                  <a:lnTo>
                    <a:pt x="373506" y="114300"/>
                  </a:lnTo>
                  <a:lnTo>
                    <a:pt x="487679" y="56769"/>
                  </a:lnTo>
                  <a:lnTo>
                    <a:pt x="449793" y="37973"/>
                  </a:lnTo>
                  <a:close/>
                </a:path>
                <a:path w="487679" h="115570">
                  <a:moveTo>
                    <a:pt x="76200" y="58039"/>
                  </a:moveTo>
                  <a:lnTo>
                    <a:pt x="76200" y="77089"/>
                  </a:lnTo>
                  <a:lnTo>
                    <a:pt x="88944" y="77050"/>
                  </a:lnTo>
                  <a:lnTo>
                    <a:pt x="76200" y="58039"/>
                  </a:lnTo>
                  <a:close/>
                </a:path>
                <a:path w="487679" h="115570">
                  <a:moveTo>
                    <a:pt x="88944" y="77050"/>
                  </a:moveTo>
                  <a:lnTo>
                    <a:pt x="76200" y="77089"/>
                  </a:lnTo>
                  <a:lnTo>
                    <a:pt x="88970" y="77089"/>
                  </a:lnTo>
                  <a:close/>
                </a:path>
                <a:path w="487679" h="115570">
                  <a:moveTo>
                    <a:pt x="398735" y="38011"/>
                  </a:moveTo>
                  <a:lnTo>
                    <a:pt x="88855" y="38950"/>
                  </a:lnTo>
                  <a:lnTo>
                    <a:pt x="76200" y="58039"/>
                  </a:lnTo>
                  <a:lnTo>
                    <a:pt x="88944" y="77050"/>
                  </a:lnTo>
                  <a:lnTo>
                    <a:pt x="398824" y="76111"/>
                  </a:lnTo>
                  <a:lnTo>
                    <a:pt x="411479" y="57023"/>
                  </a:lnTo>
                  <a:lnTo>
                    <a:pt x="398735" y="38011"/>
                  </a:lnTo>
                  <a:close/>
                </a:path>
                <a:path w="487679" h="115570">
                  <a:moveTo>
                    <a:pt x="411479" y="57023"/>
                  </a:moveTo>
                  <a:lnTo>
                    <a:pt x="398824" y="76111"/>
                  </a:lnTo>
                  <a:lnTo>
                    <a:pt x="411479" y="76073"/>
                  </a:lnTo>
                  <a:lnTo>
                    <a:pt x="411479" y="57023"/>
                  </a:lnTo>
                  <a:close/>
                </a:path>
                <a:path w="487679" h="115570">
                  <a:moveTo>
                    <a:pt x="88855" y="38950"/>
                  </a:moveTo>
                  <a:lnTo>
                    <a:pt x="76200" y="38989"/>
                  </a:lnTo>
                  <a:lnTo>
                    <a:pt x="76200" y="58039"/>
                  </a:lnTo>
                  <a:lnTo>
                    <a:pt x="88855" y="38950"/>
                  </a:lnTo>
                  <a:close/>
                </a:path>
                <a:path w="487679" h="115570">
                  <a:moveTo>
                    <a:pt x="411479" y="37973"/>
                  </a:moveTo>
                  <a:lnTo>
                    <a:pt x="398735" y="38011"/>
                  </a:lnTo>
                  <a:lnTo>
                    <a:pt x="411479" y="57023"/>
                  </a:lnTo>
                  <a:lnTo>
                    <a:pt x="411479" y="37973"/>
                  </a:lnTo>
                  <a:close/>
                </a:path>
                <a:path w="487679" h="115570">
                  <a:moveTo>
                    <a:pt x="373252" y="0"/>
                  </a:moveTo>
                  <a:lnTo>
                    <a:pt x="398735" y="38011"/>
                  </a:lnTo>
                  <a:lnTo>
                    <a:pt x="449793" y="37973"/>
                  </a:lnTo>
                  <a:lnTo>
                    <a:pt x="373252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3"/>
            <p:cNvSpPr/>
            <p:nvPr/>
          </p:nvSpPr>
          <p:spPr>
            <a:xfrm>
              <a:off x="7181722" y="5392293"/>
              <a:ext cx="427355" cy="114300"/>
            </a:xfrm>
            <a:custGeom>
              <a:avLst/>
              <a:gdLst/>
              <a:ahLst/>
              <a:cxnLst/>
              <a:rect l="l" t="t" r="r" b="b"/>
              <a:pathLst>
                <a:path w="427354" h="114300">
                  <a:moveTo>
                    <a:pt x="388918" y="37972"/>
                  </a:moveTo>
                  <a:lnTo>
                    <a:pt x="350520" y="37972"/>
                  </a:lnTo>
                  <a:lnTo>
                    <a:pt x="350774" y="76072"/>
                  </a:lnTo>
                  <a:lnTo>
                    <a:pt x="338029" y="76119"/>
                  </a:lnTo>
                  <a:lnTo>
                    <a:pt x="312800" y="114299"/>
                  </a:lnTo>
                  <a:lnTo>
                    <a:pt x="426847" y="56768"/>
                  </a:lnTo>
                  <a:lnTo>
                    <a:pt x="388918" y="37972"/>
                  </a:lnTo>
                  <a:close/>
                </a:path>
                <a:path w="427354" h="114300">
                  <a:moveTo>
                    <a:pt x="337864" y="38018"/>
                  </a:moveTo>
                  <a:lnTo>
                    <a:pt x="0" y="39242"/>
                  </a:lnTo>
                  <a:lnTo>
                    <a:pt x="253" y="77342"/>
                  </a:lnTo>
                  <a:lnTo>
                    <a:pt x="338029" y="76119"/>
                  </a:lnTo>
                  <a:lnTo>
                    <a:pt x="350647" y="57022"/>
                  </a:lnTo>
                  <a:lnTo>
                    <a:pt x="337864" y="38018"/>
                  </a:lnTo>
                  <a:close/>
                </a:path>
                <a:path w="427354" h="114300">
                  <a:moveTo>
                    <a:pt x="350647" y="57022"/>
                  </a:moveTo>
                  <a:lnTo>
                    <a:pt x="338029" y="76119"/>
                  </a:lnTo>
                  <a:lnTo>
                    <a:pt x="350774" y="76072"/>
                  </a:lnTo>
                  <a:lnTo>
                    <a:pt x="350647" y="57022"/>
                  </a:lnTo>
                  <a:close/>
                </a:path>
                <a:path w="427354" h="114300">
                  <a:moveTo>
                    <a:pt x="350520" y="37972"/>
                  </a:moveTo>
                  <a:lnTo>
                    <a:pt x="337864" y="38018"/>
                  </a:lnTo>
                  <a:lnTo>
                    <a:pt x="350647" y="57022"/>
                  </a:lnTo>
                  <a:lnTo>
                    <a:pt x="350520" y="37972"/>
                  </a:lnTo>
                  <a:close/>
                </a:path>
                <a:path w="427354" h="114300">
                  <a:moveTo>
                    <a:pt x="312293" y="0"/>
                  </a:moveTo>
                  <a:lnTo>
                    <a:pt x="337864" y="38018"/>
                  </a:lnTo>
                  <a:lnTo>
                    <a:pt x="388918" y="37972"/>
                  </a:lnTo>
                  <a:lnTo>
                    <a:pt x="312293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6" name="object 84"/>
          <p:cNvSpPr txBox="1"/>
          <p:nvPr/>
        </p:nvSpPr>
        <p:spPr>
          <a:xfrm>
            <a:off x="7056881" y="4978146"/>
            <a:ext cx="1789430" cy="680085"/>
          </a:xfrm>
          <a:prstGeom prst="rect">
            <a:avLst/>
          </a:prstGeom>
          <a:ln w="25907">
            <a:solidFill>
              <a:srgbClr val="404040"/>
            </a:solidFill>
          </a:ln>
        </p:spPr>
        <p:txBody>
          <a:bodyPr vert="horz" wrap="square" lIns="0" tIns="19050" rIns="0" bIns="0" rtlCol="0">
            <a:spAutoFit/>
          </a:bodyPr>
          <a:lstStyle/>
          <a:p>
            <a:pPr marL="685165" marR="114300" indent="-6985">
              <a:lnSpc>
                <a:spcPts val="2150"/>
              </a:lnSpc>
              <a:spcBef>
                <a:spcPts val="150"/>
              </a:spcBef>
            </a:pPr>
            <a:r>
              <a:rPr sz="1300" b="1" spc="-30" dirty="0">
                <a:latin typeface="Calibri"/>
                <a:cs typeface="Calibri"/>
              </a:rPr>
              <a:t>R</a:t>
            </a:r>
            <a:r>
              <a:rPr sz="1300" b="1" spc="-10" dirty="0">
                <a:latin typeface="Calibri"/>
                <a:cs typeface="Calibri"/>
              </a:rPr>
              <a:t>e</a:t>
            </a:r>
            <a:r>
              <a:rPr sz="1300" b="1" spc="-5" dirty="0">
                <a:latin typeface="Calibri"/>
                <a:cs typeface="Calibri"/>
              </a:rPr>
              <a:t>l.</a:t>
            </a:r>
            <a:r>
              <a:rPr sz="1300" b="1" spc="-20" dirty="0">
                <a:latin typeface="Calibri"/>
                <a:cs typeface="Calibri"/>
              </a:rPr>
              <a:t> </a:t>
            </a:r>
            <a:r>
              <a:rPr sz="1300" b="1" spc="-10" dirty="0">
                <a:latin typeface="Calibri"/>
                <a:cs typeface="Calibri"/>
              </a:rPr>
              <a:t>Je</a:t>
            </a:r>
            <a:r>
              <a:rPr sz="1300" b="1" spc="-35" dirty="0">
                <a:latin typeface="Calibri"/>
                <a:cs typeface="Calibri"/>
              </a:rPr>
              <a:t>r</a:t>
            </a:r>
            <a:r>
              <a:rPr sz="1300" b="1" spc="-10" dirty="0">
                <a:latin typeface="Calibri"/>
                <a:cs typeface="Calibri"/>
              </a:rPr>
              <a:t>á</a:t>
            </a:r>
            <a:r>
              <a:rPr sz="1300" b="1" spc="-25" dirty="0">
                <a:latin typeface="Calibri"/>
                <a:cs typeface="Calibri"/>
              </a:rPr>
              <a:t>r</a:t>
            </a:r>
            <a:r>
              <a:rPr sz="1300" b="1" spc="-5" dirty="0">
                <a:latin typeface="Calibri"/>
                <a:cs typeface="Calibri"/>
              </a:rPr>
              <a:t>qui</a:t>
            </a:r>
            <a:r>
              <a:rPr sz="1300" b="1" spc="-20" dirty="0">
                <a:latin typeface="Calibri"/>
                <a:cs typeface="Calibri"/>
              </a:rPr>
              <a:t>c</a:t>
            </a:r>
            <a:r>
              <a:rPr sz="1300" b="1" spc="-5" dirty="0">
                <a:latin typeface="Calibri"/>
                <a:cs typeface="Calibri"/>
              </a:rPr>
              <a:t>a  </a:t>
            </a:r>
            <a:r>
              <a:rPr sz="1300" b="1" spc="-10" dirty="0">
                <a:latin typeface="Calibri"/>
                <a:cs typeface="Calibri"/>
              </a:rPr>
              <a:t>Rel.</a:t>
            </a:r>
            <a:r>
              <a:rPr sz="1300" b="1" spc="-65" dirty="0">
                <a:latin typeface="Calibri"/>
                <a:cs typeface="Calibri"/>
              </a:rPr>
              <a:t> </a:t>
            </a:r>
            <a:r>
              <a:rPr sz="1300" b="1" spc="-5" dirty="0">
                <a:latin typeface="Calibri"/>
                <a:cs typeface="Calibri"/>
              </a:rPr>
              <a:t>Funcional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2777351" y="2583026"/>
            <a:ext cx="5677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5400" b="1" cap="none" spc="0" dirty="0" smtClean="0">
                <a:ln/>
                <a:solidFill>
                  <a:schemeClr val="accent4"/>
                </a:solidFill>
                <a:effectLst/>
              </a:rPr>
              <a:t>x</a:t>
            </a:r>
            <a:endParaRPr lang="es-ES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4758258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dirty="0" smtClean="0"/>
              <a:t>Misión de Auditoria Interna:</a:t>
            </a:r>
            <a:br>
              <a:rPr lang="es-AR" dirty="0" smtClean="0"/>
            </a:br>
            <a:r>
              <a:rPr lang="es-AR" sz="2700" dirty="0" smtClean="0"/>
              <a:t>Marco Internacional Practica Profesional.</a:t>
            </a:r>
            <a:endParaRPr lang="es-AR" sz="27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sz="2400" b="1" i="1" dirty="0" smtClean="0"/>
              <a:t>“</a:t>
            </a:r>
            <a:r>
              <a:rPr lang="es-MX" sz="2400" b="1" i="1" dirty="0"/>
              <a:t>Mejorar y proteger el valor de la organización proporcionando aseguramiento objetivo, asesoría e información basada en riesgos” </a:t>
            </a:r>
            <a:endParaRPr lang="es-MX" sz="2400" b="1" i="1" dirty="0" smtClean="0"/>
          </a:p>
          <a:p>
            <a:endParaRPr lang="es-MX" sz="2400" b="1" i="1" dirty="0"/>
          </a:p>
          <a:p>
            <a:endParaRPr lang="es-AR" sz="2400" dirty="0"/>
          </a:p>
        </p:txBody>
      </p:sp>
    </p:spTree>
    <p:extLst>
      <p:ext uri="{BB962C8B-B14F-4D97-AF65-F5344CB8AC3E}">
        <p14:creationId xmlns:p14="http://schemas.microsoft.com/office/powerpoint/2010/main" val="23165087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450576"/>
            <a:ext cx="8596668" cy="1126435"/>
          </a:xfrm>
        </p:spPr>
        <p:txBody>
          <a:bodyPr>
            <a:normAutofit/>
          </a:bodyPr>
          <a:lstStyle/>
          <a:p>
            <a:r>
              <a:rPr lang="es-AR" dirty="0"/>
              <a:t>Control </a:t>
            </a:r>
            <a:r>
              <a:rPr lang="es-AR" dirty="0" smtClean="0"/>
              <a:t>interno.</a:t>
            </a:r>
            <a:endParaRPr lang="es-AR" dirty="0"/>
          </a:p>
        </p:txBody>
      </p:sp>
      <p:sp>
        <p:nvSpPr>
          <p:cNvPr id="4" name="Marcador de contenido 3"/>
          <p:cNvSpPr>
            <a:spLocks noGrp="1"/>
          </p:cNvSpPr>
          <p:nvPr>
            <p:ph idx="1"/>
          </p:nvPr>
        </p:nvSpPr>
        <p:spPr>
          <a:xfrm>
            <a:off x="677334" y="1577011"/>
            <a:ext cx="8596668" cy="4326327"/>
          </a:xfrm>
        </p:spPr>
        <p:txBody>
          <a:bodyPr>
            <a:normAutofit fontScale="92500" lnSpcReduction="10000"/>
          </a:bodyPr>
          <a:lstStyle/>
          <a:p>
            <a:r>
              <a:rPr lang="es-MX" dirty="0"/>
              <a:t>El sistema de control interno es el conjunto de los planes, métodos, procedimientos y otras medidas, incluyendo la actitud de la dirección, que posee una Institución para ofrecer garantía razonable de que se cumpla con los siguientes </a:t>
            </a:r>
            <a:r>
              <a:rPr lang="es-MX" dirty="0" smtClean="0"/>
              <a:t>objetivos;</a:t>
            </a:r>
          </a:p>
          <a:p>
            <a:pPr marL="400050" lvl="1" indent="0">
              <a:buNone/>
            </a:pPr>
            <a:r>
              <a:rPr lang="es-MX" dirty="0" smtClean="0"/>
              <a:t>• </a:t>
            </a:r>
            <a:r>
              <a:rPr lang="es-MX" dirty="0"/>
              <a:t>Promover las operaciones metódicas, económicas, eficientes y eficaces y los productos y servicios de calidad, acorde con la misión que la institución debe cumplir. </a:t>
            </a:r>
            <a:endParaRPr lang="es-MX" dirty="0" smtClean="0"/>
          </a:p>
          <a:p>
            <a:pPr marL="400050" lvl="1" indent="0">
              <a:buNone/>
            </a:pPr>
            <a:r>
              <a:rPr lang="es-MX" dirty="0" smtClean="0"/>
              <a:t>• </a:t>
            </a:r>
            <a:r>
              <a:rPr lang="es-MX" dirty="0"/>
              <a:t>Preservar los recursos frente a cualquier pérdida por despilfarro, abuso, mala gestión, error, fraude e irregularidades. </a:t>
            </a:r>
            <a:endParaRPr lang="es-MX" dirty="0" smtClean="0"/>
          </a:p>
          <a:p>
            <a:pPr marL="400050" lvl="1" indent="0">
              <a:buNone/>
            </a:pPr>
            <a:r>
              <a:rPr lang="es-MX" dirty="0" smtClean="0"/>
              <a:t>• </a:t>
            </a:r>
            <a:r>
              <a:rPr lang="es-MX" dirty="0"/>
              <a:t>Elaborar y mantener datos financieros y de gestión fiables y presentarlos correctamente en informes </a:t>
            </a:r>
            <a:r>
              <a:rPr lang="es-MX" dirty="0" smtClean="0"/>
              <a:t>oportunos.</a:t>
            </a:r>
          </a:p>
          <a:p>
            <a:pPr marL="400050" lvl="1" indent="0">
              <a:buNone/>
            </a:pPr>
            <a:endParaRPr lang="es-MX" dirty="0"/>
          </a:p>
          <a:p>
            <a:pPr marL="400050" lvl="1" indent="0">
              <a:buNone/>
            </a:pPr>
            <a:r>
              <a:rPr lang="es-MX" dirty="0" smtClean="0"/>
              <a:t>											Res 42/2003 SGN </a:t>
            </a:r>
          </a:p>
          <a:p>
            <a:pPr marL="685800" lvl="1"/>
            <a:r>
              <a:rPr lang="es-MX" b="1" dirty="0" smtClean="0"/>
              <a:t>Objetivos      Información    Normativo</a:t>
            </a:r>
          </a:p>
          <a:p>
            <a:pPr marL="400050" lvl="1" indent="0">
              <a:buNone/>
            </a:pPr>
            <a:endParaRPr lang="es-MX" dirty="0" smtClean="0"/>
          </a:p>
          <a:p>
            <a:pPr marL="400050" lvl="1" indent="0">
              <a:buNone/>
            </a:pPr>
            <a:r>
              <a:rPr lang="es-MX" dirty="0" smtClean="0"/>
              <a:t>Pedido </a:t>
            </a:r>
            <a:r>
              <a:rPr lang="es-MX" dirty="0"/>
              <a:t>del CIN, diseñar el SCI de las UUNN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9636503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609600" y="93472"/>
            <a:ext cx="8534400" cy="61632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sz="16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endParaRPr lang="es-AR" sz="1050" dirty="0">
              <a:solidFill>
                <a:srgbClr val="262626"/>
              </a:solidFill>
              <a:latin typeface="Arial" panose="020B0604020202020204" pitchFamily="34" charset="0"/>
            </a:endParaRPr>
          </a:p>
          <a:p>
            <a:r>
              <a:rPr lang="es-AR" sz="1100" dirty="0">
                <a:solidFill>
                  <a:srgbClr val="014FC8"/>
                </a:solidFill>
                <a:latin typeface="Arial" panose="020B0604020202020204" pitchFamily="34" charset="0"/>
              </a:rPr>
              <a:t>LA NACION</a:t>
            </a:r>
          </a:p>
          <a:p>
            <a:r>
              <a:rPr lang="es-AR" sz="1100" dirty="0">
                <a:solidFill>
                  <a:srgbClr val="787878"/>
                </a:solidFill>
                <a:latin typeface="Arial" panose="020B0604020202020204" pitchFamily="34" charset="0"/>
              </a:rPr>
              <a:t>&gt;</a:t>
            </a:r>
            <a:r>
              <a:rPr lang="es-AR" sz="1100" dirty="0">
                <a:solidFill>
                  <a:srgbClr val="014FC8"/>
                </a:solidFill>
                <a:latin typeface="Arial" panose="020B0604020202020204" pitchFamily="34" charset="0"/>
              </a:rPr>
              <a:t>Política</a:t>
            </a:r>
          </a:p>
          <a:p>
            <a:endParaRPr lang="es-MX" sz="3200" dirty="0" smtClean="0">
              <a:solidFill>
                <a:srgbClr val="323232"/>
              </a:solidFill>
              <a:latin typeface="Arial" panose="020B0604020202020204" pitchFamily="34" charset="0"/>
            </a:endParaRPr>
          </a:p>
          <a:p>
            <a:r>
              <a:rPr lang="es-MX" sz="3200" dirty="0" smtClean="0">
                <a:solidFill>
                  <a:srgbClr val="323232"/>
                </a:solidFill>
                <a:latin typeface="Arial Black" panose="020B0A04020102020204" pitchFamily="34" charset="0"/>
              </a:rPr>
              <a:t>Buscan </a:t>
            </a:r>
            <a:r>
              <a:rPr lang="es-MX" sz="3200" dirty="0">
                <a:solidFill>
                  <a:srgbClr val="323232"/>
                </a:solidFill>
                <a:latin typeface="Arial Black" panose="020B0A04020102020204" pitchFamily="34" charset="0"/>
              </a:rPr>
              <a:t>controlar más los fondos universitarios, </a:t>
            </a:r>
            <a:r>
              <a:rPr lang="es-MX" sz="3200" dirty="0" smtClean="0">
                <a:solidFill>
                  <a:srgbClr val="323232"/>
                </a:solidFill>
                <a:latin typeface="Arial Black" panose="020B0A04020102020204" pitchFamily="34" charset="0"/>
              </a:rPr>
              <a:t>pero hay </a:t>
            </a:r>
            <a:r>
              <a:rPr lang="es-MX" sz="3200" dirty="0">
                <a:solidFill>
                  <a:srgbClr val="323232"/>
                </a:solidFill>
                <a:latin typeface="Arial Black" panose="020B0A04020102020204" pitchFamily="34" charset="0"/>
              </a:rPr>
              <a:t>resistencia</a:t>
            </a:r>
          </a:p>
          <a:p>
            <a:endParaRPr lang="es-AR" sz="3200" dirty="0">
              <a:solidFill>
                <a:srgbClr val="323232"/>
              </a:solidFill>
              <a:latin typeface="Arial" panose="020B0604020202020204" pitchFamily="34" charset="0"/>
            </a:endParaRPr>
          </a:p>
          <a:p>
            <a:r>
              <a:rPr lang="es-MX" dirty="0">
                <a:solidFill>
                  <a:srgbClr val="323232"/>
                </a:solidFill>
                <a:latin typeface="Arial" panose="020B0604020202020204" pitchFamily="34" charset="0"/>
              </a:rPr>
              <a:t>El Gobierno quiere que una tropa de auditores propios evalúe cómo se gastan los$123.000 millones que se destinan al sector; pero las instituciones lo </a:t>
            </a:r>
            <a:r>
              <a:rPr lang="es-MX" dirty="0" smtClean="0">
                <a:solidFill>
                  <a:srgbClr val="323232"/>
                </a:solidFill>
                <a:latin typeface="Arial" panose="020B0604020202020204" pitchFamily="34" charset="0"/>
              </a:rPr>
              <a:t>rechazan porque </a:t>
            </a:r>
            <a:r>
              <a:rPr lang="es-MX" dirty="0">
                <a:solidFill>
                  <a:srgbClr val="323232"/>
                </a:solidFill>
                <a:latin typeface="Arial" panose="020B0604020202020204" pitchFamily="34" charset="0"/>
              </a:rPr>
              <a:t>lo consideran una </a:t>
            </a:r>
            <a:r>
              <a:rPr lang="es-MX" dirty="0" smtClean="0">
                <a:solidFill>
                  <a:srgbClr val="323232"/>
                </a:solidFill>
                <a:latin typeface="Arial" panose="020B0604020202020204" pitchFamily="34" charset="0"/>
              </a:rPr>
              <a:t>intervención</a:t>
            </a:r>
          </a:p>
          <a:p>
            <a:endParaRPr lang="es-MX" sz="1400" dirty="0">
              <a:solidFill>
                <a:srgbClr val="323232"/>
              </a:solidFill>
              <a:latin typeface="Arial" panose="020B0604020202020204" pitchFamily="34" charset="0"/>
            </a:endParaRPr>
          </a:p>
          <a:p>
            <a:endParaRPr lang="es-MX" sz="1400" dirty="0" smtClean="0">
              <a:solidFill>
                <a:srgbClr val="323232"/>
              </a:solidFill>
              <a:latin typeface="Arial" panose="020B0604020202020204" pitchFamily="34" charset="0"/>
            </a:endParaRPr>
          </a:p>
          <a:p>
            <a:endParaRPr lang="es-MX" sz="1400" dirty="0">
              <a:solidFill>
                <a:srgbClr val="323232"/>
              </a:solidFill>
              <a:latin typeface="Arial" panose="020B0604020202020204" pitchFamily="34" charset="0"/>
            </a:endParaRPr>
          </a:p>
          <a:p>
            <a:endParaRPr lang="es-MX" sz="1400" dirty="0" smtClean="0">
              <a:solidFill>
                <a:srgbClr val="323232"/>
              </a:solidFill>
              <a:latin typeface="Arial" panose="020B0604020202020204" pitchFamily="34" charset="0"/>
            </a:endParaRPr>
          </a:p>
          <a:p>
            <a:endParaRPr lang="es-MX" sz="1400" dirty="0">
              <a:solidFill>
                <a:srgbClr val="323232"/>
              </a:solidFill>
              <a:latin typeface="Arial" panose="020B0604020202020204" pitchFamily="34" charset="0"/>
            </a:endParaRPr>
          </a:p>
          <a:p>
            <a:endParaRPr lang="es-MX" sz="1400" dirty="0" smtClean="0">
              <a:solidFill>
                <a:srgbClr val="323232"/>
              </a:solidFill>
              <a:latin typeface="Arial" panose="020B0604020202020204" pitchFamily="34" charset="0"/>
            </a:endParaRPr>
          </a:p>
          <a:p>
            <a:endParaRPr lang="es-MX" sz="1400" dirty="0">
              <a:solidFill>
                <a:srgbClr val="323232"/>
              </a:solidFill>
              <a:latin typeface="Arial" panose="020B0604020202020204" pitchFamily="34" charset="0"/>
            </a:endParaRPr>
          </a:p>
          <a:p>
            <a:endParaRPr lang="es-MX" sz="1400" dirty="0" smtClean="0">
              <a:solidFill>
                <a:srgbClr val="323232"/>
              </a:solidFill>
              <a:latin typeface="Arial" panose="020B0604020202020204" pitchFamily="34" charset="0"/>
            </a:endParaRPr>
          </a:p>
          <a:p>
            <a:r>
              <a:rPr lang="es-MX" sz="1400" dirty="0" smtClean="0">
                <a:solidFill>
                  <a:srgbClr val="595959"/>
                </a:solidFill>
                <a:latin typeface="Arial" panose="020B0604020202020204" pitchFamily="34" charset="0"/>
              </a:rPr>
              <a:t>20 </a:t>
            </a:r>
            <a:r>
              <a:rPr lang="es-MX" sz="1400" dirty="0">
                <a:solidFill>
                  <a:srgbClr val="595959"/>
                </a:solidFill>
                <a:latin typeface="Arial" panose="020B0604020202020204" pitchFamily="34" charset="0"/>
              </a:rPr>
              <a:t>de enero de 2019</a:t>
            </a:r>
          </a:p>
          <a:p>
            <a:endParaRPr lang="es-MX" sz="1400" b="1" dirty="0" smtClean="0">
              <a:solidFill>
                <a:srgbClr val="014FC8"/>
              </a:solidFill>
              <a:latin typeface="Arial" panose="020B0604020202020204" pitchFamily="34" charset="0"/>
            </a:endParaRPr>
          </a:p>
          <a:p>
            <a:r>
              <a:rPr lang="es-MX" sz="1400" b="1" dirty="0" err="1" smtClean="0">
                <a:solidFill>
                  <a:srgbClr val="014FC8"/>
                </a:solidFill>
                <a:latin typeface="Arial" panose="020B0604020202020204" pitchFamily="34" charset="0"/>
              </a:rPr>
              <a:t>Maia</a:t>
            </a:r>
            <a:r>
              <a:rPr lang="es-MX" sz="1400" b="1" dirty="0" smtClean="0">
                <a:solidFill>
                  <a:srgbClr val="014FC8"/>
                </a:solidFill>
                <a:latin typeface="Arial" panose="020B0604020202020204" pitchFamily="34" charset="0"/>
              </a:rPr>
              <a:t> </a:t>
            </a:r>
            <a:r>
              <a:rPr lang="es-MX" sz="1400" b="1" dirty="0" err="1">
                <a:solidFill>
                  <a:srgbClr val="014FC8"/>
                </a:solidFill>
                <a:latin typeface="Arial" panose="020B0604020202020204" pitchFamily="34" charset="0"/>
              </a:rPr>
              <a:t>Jastreblansky</a:t>
            </a:r>
            <a:r>
              <a:rPr lang="es-MX" sz="1100" dirty="0" err="1">
                <a:solidFill>
                  <a:srgbClr val="3C3C3C"/>
                </a:solidFill>
                <a:latin typeface="Arial" panose="020B0604020202020204" pitchFamily="34" charset="0"/>
              </a:rPr>
              <a:t>LA</a:t>
            </a:r>
            <a:r>
              <a:rPr lang="es-MX" sz="1100" dirty="0">
                <a:solidFill>
                  <a:srgbClr val="3C3C3C"/>
                </a:solidFill>
                <a:latin typeface="Arial" panose="020B0604020202020204" pitchFamily="34" charset="0"/>
              </a:rPr>
              <a:t> </a:t>
            </a:r>
            <a:r>
              <a:rPr lang="es-MX" sz="1100" dirty="0" smtClean="0">
                <a:solidFill>
                  <a:srgbClr val="3C3C3C"/>
                </a:solidFill>
                <a:latin typeface="Arial" panose="020B0604020202020204" pitchFamily="34" charset="0"/>
              </a:rPr>
              <a:t>NACION</a:t>
            </a:r>
            <a:endParaRPr lang="es-MX" sz="1400" dirty="0">
              <a:solidFill>
                <a:srgbClr val="3C3C3C"/>
              </a:solidFill>
              <a:latin typeface="Arial" panose="020B0604020202020204" pitchFamily="34" charset="0"/>
            </a:endParaRPr>
          </a:p>
          <a:p>
            <a:r>
              <a:rPr lang="es-AR" sz="1000" dirty="0">
                <a:latin typeface="Arial" panose="020B0604020202020204" pitchFamily="34" charset="0"/>
              </a:rPr>
              <a:t>12/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26715442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54</TotalTime>
  <Words>321</Words>
  <Application>Microsoft Office PowerPoint</Application>
  <PresentationFormat>Panorámica</PresentationFormat>
  <Paragraphs>82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3" baseType="lpstr">
      <vt:lpstr>Arial</vt:lpstr>
      <vt:lpstr>Arial Black</vt:lpstr>
      <vt:lpstr>Calibri</vt:lpstr>
      <vt:lpstr>Trebuchet MS</vt:lpstr>
      <vt:lpstr>Wingdings 3</vt:lpstr>
      <vt:lpstr>Faceta</vt:lpstr>
      <vt:lpstr>Mesa redonda: - Control externo e interno de Universidades Nacionales. - Marco normativo.  - La gestión técnico profesional ante la opinión pública. </vt:lpstr>
      <vt:lpstr>Presentación de PowerPoint</vt:lpstr>
      <vt:lpstr>Evolución auditoria interna. </vt:lpstr>
      <vt:lpstr>A partir de Res SGN 299/2023</vt:lpstr>
      <vt:lpstr>Misión de Auditoria Interna: Marco Internacional Practica Profesional.</vt:lpstr>
      <vt:lpstr>Control interno.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Mesa redonda: - Control externo e interno de Universidades Nacionales. - Marco normativo.  - La gestión técnico profesional ante la opinión pública.</dc:title>
  <dc:creator>Juan Ramon Kamlofsky</dc:creator>
  <cp:lastModifiedBy>usuario</cp:lastModifiedBy>
  <cp:revision>8</cp:revision>
  <dcterms:created xsi:type="dcterms:W3CDTF">2024-05-10T21:45:15Z</dcterms:created>
  <dcterms:modified xsi:type="dcterms:W3CDTF">2024-05-22T11:16:29Z</dcterms:modified>
</cp:coreProperties>
</file>